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
  </p:notesMasterIdLst>
  <p:sldIdLst>
    <p:sldId id="256" r:id="rId2"/>
    <p:sldId id="257" r:id="rId3"/>
    <p:sldId id="258" r:id="rId4"/>
    <p:sldId id="259" r:id="rId5"/>
    <p:sldId id="260" r:id="rId6"/>
    <p:sldId id="261" r:id="rId7"/>
    <p:sldId id="262" r:id="rId8"/>
  </p:sldIdLst>
  <p:sldSz cx="9144000" cy="5143500" type="screen16x9"/>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n-lt"/>
        <a:ea typeface="+mn-ea"/>
        <a:cs typeface="+mn-cs"/>
        <a:sym typeface="Arial"/>
      </a:defRPr>
    </a:lvl1pPr>
    <a:lvl2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n-lt"/>
        <a:ea typeface="+mn-ea"/>
        <a:cs typeface="+mn-cs"/>
        <a:sym typeface="Arial"/>
      </a:defRPr>
    </a:lvl2pPr>
    <a:lvl3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n-lt"/>
        <a:ea typeface="+mn-ea"/>
        <a:cs typeface="+mn-cs"/>
        <a:sym typeface="Arial"/>
      </a:defRPr>
    </a:lvl3pPr>
    <a:lvl4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n-lt"/>
        <a:ea typeface="+mn-ea"/>
        <a:cs typeface="+mn-cs"/>
        <a:sym typeface="Arial"/>
      </a:defRPr>
    </a:lvl4pPr>
    <a:lvl5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n-lt"/>
        <a:ea typeface="+mn-ea"/>
        <a:cs typeface="+mn-cs"/>
        <a:sym typeface="Arial"/>
      </a:defRPr>
    </a:lvl5pPr>
    <a:lvl6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n-lt"/>
        <a:ea typeface="+mn-ea"/>
        <a:cs typeface="+mn-cs"/>
        <a:sym typeface="Arial"/>
      </a:defRPr>
    </a:lvl6pPr>
    <a:lvl7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n-lt"/>
        <a:ea typeface="+mn-ea"/>
        <a:cs typeface="+mn-cs"/>
        <a:sym typeface="Arial"/>
      </a:defRPr>
    </a:lvl7pPr>
    <a:lvl8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n-lt"/>
        <a:ea typeface="+mn-ea"/>
        <a:cs typeface="+mn-cs"/>
        <a:sym typeface="Arial"/>
      </a:defRPr>
    </a:lvl8pPr>
    <a:lvl9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n-lt"/>
        <a:ea typeface="+mn-ea"/>
        <a:cs typeface="+mn-cs"/>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FE2CD"/>
          </a:solidFill>
        </a:fill>
      </a:tcStyle>
    </a:wholeTbl>
    <a:band2H>
      <a:tcTxStyle/>
      <a:tcStyle>
        <a:tcBdr/>
        <a:fill>
          <a:solidFill>
            <a:srgbClr val="FFF1E8"/>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5DBDE"/>
          </a:solidFill>
        </a:fill>
      </a:tcStyle>
    </a:wholeTbl>
    <a:band2H>
      <a:tcTxStyle/>
      <a:tcStyle>
        <a:tcBdr/>
        <a:fill>
          <a:solidFill>
            <a:srgbClr val="EBEEEF"/>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8FFCD"/>
          </a:solidFill>
        </a:fill>
      </a:tcStyle>
    </a:wholeTbl>
    <a:band2H>
      <a:tcTxStyle/>
      <a:tcStyle>
        <a:tcBdr/>
        <a:fill>
          <a:solidFill>
            <a:srgbClr val="FCFFE8"/>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43"/>
  </p:normalViewPr>
  <p:slideViewPr>
    <p:cSldViewPr snapToGrid="0" snapToObjects="1">
      <p:cViewPr varScale="1">
        <p:scale>
          <a:sx n="160" d="100"/>
          <a:sy n="160" d="100"/>
        </p:scale>
        <p:origin x="240"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 Type="http://schemas.openxmlformats.org/officeDocument/2006/relationships/viewProps" Target="viewProps.xml"/><Relationship Id="rId12" Type="http://schemas.openxmlformats.org/officeDocument/2006/relationships/theme" Target="theme/theme1.xml"/><Relationship Id="rId13"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notesMaster" Target="notesMasters/notesMaster1.xml"/><Relationship Id="rId10"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6" name="Shape 106"/>
          <p:cNvSpPr>
            <a:spLocks noGrp="1" noRot="1" noChangeAspect="1"/>
          </p:cNvSpPr>
          <p:nvPr>
            <p:ph type="sldImg"/>
          </p:nvPr>
        </p:nvSpPr>
        <p:spPr>
          <a:xfrm>
            <a:off x="1143000" y="685800"/>
            <a:ext cx="4572000" cy="3429000"/>
          </a:xfrm>
          <a:prstGeom prst="rect">
            <a:avLst/>
          </a:prstGeom>
        </p:spPr>
        <p:txBody>
          <a:bodyPr/>
          <a:lstStyle/>
          <a:p>
            <a:endParaRPr/>
          </a:p>
        </p:txBody>
      </p:sp>
      <p:sp>
        <p:nvSpPr>
          <p:cNvPr id="107" name="Shape 107"/>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defRPr sz="1400">
        <a:latin typeface="+mn-lt"/>
        <a:ea typeface="+mn-ea"/>
        <a:cs typeface="+mn-cs"/>
        <a:sym typeface="Arial"/>
      </a:defRPr>
    </a:lvl1pPr>
    <a:lvl2pPr indent="228600" latinLnBrk="0">
      <a:defRPr sz="1400">
        <a:latin typeface="+mn-lt"/>
        <a:ea typeface="+mn-ea"/>
        <a:cs typeface="+mn-cs"/>
        <a:sym typeface="Arial"/>
      </a:defRPr>
    </a:lvl2pPr>
    <a:lvl3pPr indent="457200" latinLnBrk="0">
      <a:defRPr sz="1400">
        <a:latin typeface="+mn-lt"/>
        <a:ea typeface="+mn-ea"/>
        <a:cs typeface="+mn-cs"/>
        <a:sym typeface="Arial"/>
      </a:defRPr>
    </a:lvl3pPr>
    <a:lvl4pPr indent="685800" latinLnBrk="0">
      <a:defRPr sz="1400">
        <a:latin typeface="+mn-lt"/>
        <a:ea typeface="+mn-ea"/>
        <a:cs typeface="+mn-cs"/>
        <a:sym typeface="Arial"/>
      </a:defRPr>
    </a:lvl4pPr>
    <a:lvl5pPr indent="914400" latinLnBrk="0">
      <a:defRPr sz="1400">
        <a:latin typeface="+mn-lt"/>
        <a:ea typeface="+mn-ea"/>
        <a:cs typeface="+mn-cs"/>
        <a:sym typeface="Arial"/>
      </a:defRPr>
    </a:lvl5pPr>
    <a:lvl6pPr indent="1143000" latinLnBrk="0">
      <a:defRPr sz="1400">
        <a:latin typeface="+mn-lt"/>
        <a:ea typeface="+mn-ea"/>
        <a:cs typeface="+mn-cs"/>
        <a:sym typeface="Arial"/>
      </a:defRPr>
    </a:lvl6pPr>
    <a:lvl7pPr indent="1371600" latinLnBrk="0">
      <a:defRPr sz="1400">
        <a:latin typeface="+mn-lt"/>
        <a:ea typeface="+mn-ea"/>
        <a:cs typeface="+mn-cs"/>
        <a:sym typeface="Arial"/>
      </a:defRPr>
    </a:lvl7pPr>
    <a:lvl8pPr indent="1600200" latinLnBrk="0">
      <a:defRPr sz="1400">
        <a:latin typeface="+mn-lt"/>
        <a:ea typeface="+mn-ea"/>
        <a:cs typeface="+mn-cs"/>
        <a:sym typeface="Arial"/>
      </a:defRPr>
    </a:lvl8pPr>
    <a:lvl9pPr indent="1828800" latinLnBrk="0">
      <a:defRPr sz="1400">
        <a:latin typeface="+mn-lt"/>
        <a:ea typeface="+mn-ea"/>
        <a:cs typeface="+mn-cs"/>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 name="Shape 110"/>
          <p:cNvSpPr>
            <a:spLocks noGrp="1" noRot="1" noChangeAspect="1"/>
          </p:cNvSpPr>
          <p:nvPr>
            <p:ph type="sldImg"/>
          </p:nvPr>
        </p:nvSpPr>
        <p:spPr>
          <a:xfrm>
            <a:off x="381000" y="685800"/>
            <a:ext cx="6096000" cy="3429000"/>
          </a:xfrm>
          <a:prstGeom prst="rect">
            <a:avLst/>
          </a:prstGeom>
        </p:spPr>
        <p:txBody>
          <a:bodyPr/>
          <a:lstStyle/>
          <a:p>
            <a:endParaRPr/>
          </a:p>
        </p:txBody>
      </p:sp>
      <p:sp>
        <p:nvSpPr>
          <p:cNvPr id="111" name="Shape 111"/>
          <p:cNvSpPr>
            <a:spLocks noGrp="1"/>
          </p:cNvSpPr>
          <p:nvPr>
            <p:ph type="body" sz="quarter" idx="1"/>
          </p:nvPr>
        </p:nvSpPr>
        <p:spPr>
          <a:prstGeom prst="rect">
            <a:avLst/>
          </a:prstGeom>
        </p:spPr>
        <p:txBody>
          <a:bodyPr/>
          <a:lstStyle/>
          <a:p>
            <a:pPr>
              <a:defRPr sz="1100"/>
            </a:pPr>
            <a:r>
              <a:t>Mozilla tech speaker, design researcher gameChange Royal College of Art</a:t>
            </a:r>
          </a:p>
          <a:p>
            <a:pPr>
              <a:defRPr sz="1100"/>
            </a:pPr>
            <a:r>
              <a:t>The aims of this session is  finding solutions to users needs. As a design researcher at the RCA I meet other researchers and I became interested in why they aren’t using the web in their research. From this I thought it would be an interesting workshop to look at users needs and seeing how those needs could be solved with web technologies. I’ve been interviewing a number of different users in areas that might use web games and talked to them about what they need in general from a technology and what they would need from the web</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Shape 120"/>
          <p:cNvSpPr>
            <a:spLocks noGrp="1" noRot="1" noChangeAspect="1"/>
          </p:cNvSpPr>
          <p:nvPr>
            <p:ph type="sldImg"/>
          </p:nvPr>
        </p:nvSpPr>
        <p:spPr>
          <a:prstGeom prst="rect">
            <a:avLst/>
          </a:prstGeom>
        </p:spPr>
        <p:txBody>
          <a:bodyPr/>
          <a:lstStyle/>
          <a:p>
            <a:endParaRPr/>
          </a:p>
        </p:txBody>
      </p:sp>
      <p:sp>
        <p:nvSpPr>
          <p:cNvPr id="121" name="Shape 121"/>
          <p:cNvSpPr>
            <a:spLocks noGrp="1"/>
          </p:cNvSpPr>
          <p:nvPr>
            <p:ph type="body" sz="quarter" idx="1"/>
          </p:nvPr>
        </p:nvSpPr>
        <p:spPr>
          <a:prstGeom prst="rect">
            <a:avLst/>
          </a:prstGeom>
        </p:spPr>
        <p:txBody>
          <a:bodyPr/>
          <a:lstStyle/>
          <a:p>
            <a:pPr>
              <a:lnSpc>
                <a:spcPct val="115000"/>
              </a:lnSpc>
              <a:defRPr sz="1100"/>
            </a:pPr>
            <a:r>
              <a:t>Talked with researchers looking at haptics and touch at University College London</a:t>
            </a:r>
          </a:p>
          <a:p>
            <a:pPr>
              <a:lnSpc>
                <a:spcPct val="115000"/>
              </a:lnSpc>
              <a:defRPr sz="1100"/>
            </a:pPr>
            <a:r>
              <a:t>Touch is made up of pressure, heat and  movement but other things also affect touch including your environment, sound, body posture. Smart clothing is still really a long way off, problems with connections and recycling.</a:t>
            </a:r>
          </a:p>
          <a:p>
            <a:pPr>
              <a:lnSpc>
                <a:spcPct val="115000"/>
              </a:lnSpc>
              <a:defRPr sz="1100"/>
            </a:pPr>
            <a:endParaRPr/>
          </a:p>
          <a:p>
            <a:pPr>
              <a:lnSpc>
                <a:spcPct val="115000"/>
              </a:lnSpc>
              <a:defRPr sz="1100"/>
            </a:pPr>
            <a:r>
              <a:t>Sensors used: Bend sensors, pollution sensors, bio sensors (heart rate, galvanic skin response etc), proximity, accelerometer </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 name="Shape 130"/>
          <p:cNvSpPr>
            <a:spLocks noGrp="1" noRot="1" noChangeAspect="1"/>
          </p:cNvSpPr>
          <p:nvPr>
            <p:ph type="sldImg"/>
          </p:nvPr>
        </p:nvSpPr>
        <p:spPr>
          <a:prstGeom prst="rect">
            <a:avLst/>
          </a:prstGeom>
        </p:spPr>
        <p:txBody>
          <a:bodyPr/>
          <a:lstStyle/>
          <a:p>
            <a:endParaRPr/>
          </a:p>
        </p:txBody>
      </p:sp>
      <p:sp>
        <p:nvSpPr>
          <p:cNvPr id="131" name="Shape 131"/>
          <p:cNvSpPr>
            <a:spLocks noGrp="1"/>
          </p:cNvSpPr>
          <p:nvPr>
            <p:ph type="body" sz="quarter" idx="1"/>
          </p:nvPr>
        </p:nvSpPr>
        <p:spPr>
          <a:prstGeom prst="rect">
            <a:avLst/>
          </a:prstGeom>
        </p:spPr>
        <p:txBody>
          <a:bodyPr/>
          <a:lstStyle/>
          <a:p>
            <a:pPr>
              <a:lnSpc>
                <a:spcPct val="115000"/>
              </a:lnSpc>
              <a:defRPr sz="1100"/>
            </a:pPr>
            <a:r>
              <a:t>Talked to a UX designer with an interest in Web VR</a:t>
            </a:r>
          </a:p>
          <a:p>
            <a:pPr>
              <a:lnSpc>
                <a:spcPct val="115000"/>
              </a:lnSpc>
              <a:defRPr sz="1100"/>
            </a:pPr>
            <a:r>
              <a:t>Designing solutions that are efficient for the user, thinking of transactional experience, how people get to where they need to be, the feedback loop, thinking about how people will engage with 2D content in a 3D or immersive environment. VR experience is not built for efficiency. Usually start designing with paper then build prototypes, what is a simple way to do that in VR, top down not always enough, perspective grids not easy to use.</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Shape 144"/>
          <p:cNvSpPr>
            <a:spLocks noGrp="1" noRot="1" noChangeAspect="1"/>
          </p:cNvSpPr>
          <p:nvPr>
            <p:ph type="sldImg"/>
          </p:nvPr>
        </p:nvSpPr>
        <p:spPr>
          <a:prstGeom prst="rect">
            <a:avLst/>
          </a:prstGeom>
        </p:spPr>
        <p:txBody>
          <a:bodyPr/>
          <a:lstStyle/>
          <a:p>
            <a:endParaRPr/>
          </a:p>
        </p:txBody>
      </p:sp>
      <p:sp>
        <p:nvSpPr>
          <p:cNvPr id="145" name="Shape 145"/>
          <p:cNvSpPr>
            <a:spLocks noGrp="1"/>
          </p:cNvSpPr>
          <p:nvPr>
            <p:ph type="body" sz="quarter" idx="1"/>
          </p:nvPr>
        </p:nvSpPr>
        <p:spPr>
          <a:prstGeom prst="rect">
            <a:avLst/>
          </a:prstGeom>
        </p:spPr>
        <p:txBody>
          <a:bodyPr/>
          <a:lstStyle/>
          <a:p>
            <a:pPr>
              <a:lnSpc>
                <a:spcPct val="115000"/>
              </a:lnSpc>
              <a:defRPr sz="1100"/>
            </a:pPr>
            <a:r>
              <a:t>3 gamers mid twenties to early thirties</a:t>
            </a:r>
          </a:p>
          <a:p>
            <a:pPr>
              <a:lnSpc>
                <a:spcPct val="115000"/>
              </a:lnSpc>
              <a:defRPr sz="1100"/>
            </a:pPr>
            <a:r>
              <a:t>I usually play console games for graphics, gameplay and narrative as I really enjoy visually impressive looking games, Gameplay is usually more varied than web games, and you can play some unique experience, console games usually have greatly crafted narratives. The console title F-Zero X, has 30 vehicles, great soundtrack tighter gameplay.</a:t>
            </a:r>
          </a:p>
          <a:p>
            <a:pPr>
              <a:lnSpc>
                <a:spcPct val="115000"/>
              </a:lnSpc>
              <a:defRPr sz="1100"/>
            </a:pPr>
            <a:endParaRPr/>
          </a:p>
          <a:p>
            <a:pPr>
              <a:lnSpc>
                <a:spcPct val="115000"/>
              </a:lnSpc>
              <a:defRPr sz="1100"/>
            </a:pPr>
            <a:r>
              <a:t>Used to playing with different technologies, used to gaming with consoles or with mobile devices, used to backstories a whole narrative around a game, want motivations, UI information. A wide range of game types for different gamers</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Shape 154"/>
          <p:cNvSpPr>
            <a:spLocks noGrp="1" noRot="1" noChangeAspect="1"/>
          </p:cNvSpPr>
          <p:nvPr>
            <p:ph type="sldImg"/>
          </p:nvPr>
        </p:nvSpPr>
        <p:spPr>
          <a:prstGeom prst="rect">
            <a:avLst/>
          </a:prstGeom>
        </p:spPr>
        <p:txBody>
          <a:bodyPr/>
          <a:lstStyle/>
          <a:p>
            <a:endParaRPr/>
          </a:p>
        </p:txBody>
      </p:sp>
      <p:sp>
        <p:nvSpPr>
          <p:cNvPr id="155" name="Shape 155"/>
          <p:cNvSpPr>
            <a:spLocks noGrp="1"/>
          </p:cNvSpPr>
          <p:nvPr>
            <p:ph type="body" sz="quarter" idx="1"/>
          </p:nvPr>
        </p:nvSpPr>
        <p:spPr>
          <a:prstGeom prst="rect">
            <a:avLst/>
          </a:prstGeom>
        </p:spPr>
        <p:txBody>
          <a:bodyPr/>
          <a:lstStyle/>
          <a:p>
            <a:pPr>
              <a:lnSpc>
                <a:spcPct val="115000"/>
              </a:lnSpc>
              <a:defRPr sz="1100"/>
            </a:pPr>
            <a:r>
              <a:t>Spoke with a hardware developer from a start upworking on a product to interact with AR on phones</a:t>
            </a:r>
          </a:p>
          <a:p>
            <a:pPr>
              <a:lnSpc>
                <a:spcPct val="115000"/>
              </a:lnSpc>
              <a:defRPr sz="1100"/>
            </a:pPr>
            <a:r>
              <a:t>Would like to be able to use the web as it would mean making one version not multiple apps but the web is too unreliable and they only want to develop with standards they can rely on. Mobile Safari has removed access to phones sensors, Motion tracking is no longer default on iOS - it’s opt in, No bluetooth interactions on the browser. The standard are coming too slowly, the web is innovating too slowly compared to private companies.</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 name="Shape 164"/>
          <p:cNvSpPr>
            <a:spLocks noGrp="1" noRot="1" noChangeAspect="1"/>
          </p:cNvSpPr>
          <p:nvPr>
            <p:ph type="sldImg"/>
          </p:nvPr>
        </p:nvSpPr>
        <p:spPr>
          <a:prstGeom prst="rect">
            <a:avLst/>
          </a:prstGeom>
        </p:spPr>
        <p:txBody>
          <a:bodyPr/>
          <a:lstStyle/>
          <a:p>
            <a:endParaRPr/>
          </a:p>
        </p:txBody>
      </p:sp>
      <p:sp>
        <p:nvSpPr>
          <p:cNvPr id="165" name="Shape 165"/>
          <p:cNvSpPr>
            <a:spLocks noGrp="1"/>
          </p:cNvSpPr>
          <p:nvPr>
            <p:ph type="body" sz="quarter" idx="1"/>
          </p:nvPr>
        </p:nvSpPr>
        <p:spPr>
          <a:prstGeom prst="rect">
            <a:avLst/>
          </a:prstGeom>
        </p:spPr>
        <p:txBody>
          <a:bodyPr/>
          <a:lstStyle>
            <a:lvl1pPr>
              <a:lnSpc>
                <a:spcPct val="115000"/>
              </a:lnSpc>
              <a:defRPr sz="1100"/>
            </a:lvl1pPr>
          </a:lstStyle>
          <a:p>
            <a:r>
              <a:t>Thinking about the work I’ve been doing over the past year on the VR therapy gameChange, a therapy for people with psychosis to help them feel less anxious in everyday situations. Worked closely with people with lived experience of psychosis, psychologists and The things we were thinking about when designing were giving people agency in their treatment, it’s an engaging therapy and easy to use. We made prototypes during the design process that we could take to workshops. These prototypes were built in Unity</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 name="Shape 182"/>
          <p:cNvSpPr>
            <a:spLocks noGrp="1" noRot="1" noChangeAspect="1"/>
          </p:cNvSpPr>
          <p:nvPr>
            <p:ph type="sldImg"/>
          </p:nvPr>
        </p:nvSpPr>
        <p:spPr>
          <a:prstGeom prst="rect">
            <a:avLst/>
          </a:prstGeom>
        </p:spPr>
        <p:txBody>
          <a:bodyPr/>
          <a:lstStyle/>
          <a:p>
            <a:endParaRPr/>
          </a:p>
        </p:txBody>
      </p:sp>
      <p:sp>
        <p:nvSpPr>
          <p:cNvPr id="183" name="Shape 183"/>
          <p:cNvSpPr>
            <a:spLocks noGrp="1"/>
          </p:cNvSpPr>
          <p:nvPr>
            <p:ph type="body" sz="quarter" idx="1"/>
          </p:nvPr>
        </p:nvSpPr>
        <p:spPr>
          <a:prstGeom prst="rect">
            <a:avLst/>
          </a:prstGeom>
        </p:spPr>
        <p:txBody>
          <a:bodyPr/>
          <a:lstStyle>
            <a:lvl1pPr>
              <a:lnSpc>
                <a:spcPct val="115000"/>
              </a:lnSpc>
              <a:defRPr sz="1100"/>
            </a:lvl1pPr>
          </a:lstStyle>
          <a:p>
            <a:r>
              <a:t>Split into 3 groups, work on what the users needs are, create a matrix of need and technology, speculate on the future and how to get there</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p:spTree>
      <p:nvGrpSpPr>
        <p:cNvPr id="1" name=""/>
        <p:cNvGrpSpPr/>
        <p:nvPr/>
      </p:nvGrpSpPr>
      <p:grpSpPr>
        <a:xfrm>
          <a:off x="0" y="0"/>
          <a:ext cx="0" cy="0"/>
          <a:chOff x="0" y="0"/>
          <a:chExt cx="0" cy="0"/>
        </a:xfrm>
      </p:grpSpPr>
      <p:sp>
        <p:nvSpPr>
          <p:cNvPr id="11" name="Title Text"/>
          <p:cNvSpPr txBox="1">
            <a:spLocks noGrp="1"/>
          </p:cNvSpPr>
          <p:nvPr>
            <p:ph type="title"/>
          </p:nvPr>
        </p:nvSpPr>
        <p:spPr>
          <a:xfrm>
            <a:off x="311708" y="744574"/>
            <a:ext cx="8520601" cy="2052601"/>
          </a:xfrm>
          <a:prstGeom prst="rect">
            <a:avLst/>
          </a:prstGeom>
        </p:spPr>
        <p:txBody>
          <a:bodyPr anchor="b"/>
          <a:lstStyle>
            <a:lvl1pPr algn="ctr">
              <a:defRPr sz="5200"/>
            </a:lvl1pPr>
          </a:lstStyle>
          <a:p>
            <a:r>
              <a:t>Title Text</a:t>
            </a:r>
          </a:p>
        </p:txBody>
      </p:sp>
      <p:sp>
        <p:nvSpPr>
          <p:cNvPr id="12" name="Body Level One…"/>
          <p:cNvSpPr txBox="1">
            <a:spLocks noGrp="1"/>
          </p:cNvSpPr>
          <p:nvPr>
            <p:ph type="body" sz="quarter" idx="1"/>
          </p:nvPr>
        </p:nvSpPr>
        <p:spPr>
          <a:xfrm>
            <a:off x="311699" y="2834125"/>
            <a:ext cx="8520602" cy="792601"/>
          </a:xfrm>
          <a:prstGeom prst="rect">
            <a:avLst/>
          </a:prstGeom>
        </p:spPr>
        <p:txBody>
          <a:bodyPr/>
          <a:lstStyle>
            <a:lvl1pPr marL="342900" indent="-228600" algn="ctr">
              <a:lnSpc>
                <a:spcPct val="100000"/>
              </a:lnSpc>
              <a:buClrTx/>
              <a:buSzTx/>
              <a:buFontTx/>
              <a:buNone/>
              <a:defRPr sz="2800"/>
            </a:lvl1pPr>
            <a:lvl2pPr marL="342900" indent="254000" algn="ctr">
              <a:lnSpc>
                <a:spcPct val="100000"/>
              </a:lnSpc>
              <a:buClrTx/>
              <a:buSzTx/>
              <a:buFontTx/>
              <a:buNone/>
              <a:defRPr sz="2800"/>
            </a:lvl2pPr>
            <a:lvl3pPr marL="342900" indent="711200" algn="ctr">
              <a:lnSpc>
                <a:spcPct val="100000"/>
              </a:lnSpc>
              <a:buClrTx/>
              <a:buSzTx/>
              <a:buFontTx/>
              <a:buNone/>
              <a:defRPr sz="2800"/>
            </a:lvl3pPr>
            <a:lvl4pPr marL="342900" indent="1168400" algn="ctr">
              <a:lnSpc>
                <a:spcPct val="100000"/>
              </a:lnSpc>
              <a:buClrTx/>
              <a:buSzTx/>
              <a:buFontTx/>
              <a:buNone/>
              <a:defRPr sz="2800"/>
            </a:lvl4pPr>
            <a:lvl5pPr marL="342900" indent="1625600" algn="ctr">
              <a:lnSpc>
                <a:spcPct val="100000"/>
              </a:lnSpc>
              <a:buClrTx/>
              <a:buSzTx/>
              <a:buFontTx/>
              <a:buNone/>
              <a:defRPr sz="2800"/>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BIG_NUMBER">
    <p:spTree>
      <p:nvGrpSpPr>
        <p:cNvPr id="1" name=""/>
        <p:cNvGrpSpPr/>
        <p:nvPr/>
      </p:nvGrpSpPr>
      <p:grpSpPr>
        <a:xfrm>
          <a:off x="0" y="0"/>
          <a:ext cx="0" cy="0"/>
          <a:chOff x="0" y="0"/>
          <a:chExt cx="0" cy="0"/>
        </a:xfrm>
      </p:grpSpPr>
      <p:sp>
        <p:nvSpPr>
          <p:cNvPr id="91" name="Title Text"/>
          <p:cNvSpPr txBox="1">
            <a:spLocks noGrp="1"/>
          </p:cNvSpPr>
          <p:nvPr>
            <p:ph type="title"/>
          </p:nvPr>
        </p:nvSpPr>
        <p:spPr>
          <a:xfrm>
            <a:off x="311699" y="1106125"/>
            <a:ext cx="8520602" cy="1963500"/>
          </a:xfrm>
          <a:prstGeom prst="rect">
            <a:avLst/>
          </a:prstGeom>
        </p:spPr>
        <p:txBody>
          <a:bodyPr anchor="b"/>
          <a:lstStyle>
            <a:lvl1pPr algn="ctr">
              <a:defRPr sz="12000"/>
            </a:lvl1pPr>
          </a:lstStyle>
          <a:p>
            <a:r>
              <a:t>Title Text</a:t>
            </a:r>
          </a:p>
        </p:txBody>
      </p:sp>
      <p:sp>
        <p:nvSpPr>
          <p:cNvPr id="92" name="Body Level One…"/>
          <p:cNvSpPr txBox="1">
            <a:spLocks noGrp="1"/>
          </p:cNvSpPr>
          <p:nvPr>
            <p:ph type="body" sz="half" idx="1"/>
          </p:nvPr>
        </p:nvSpPr>
        <p:spPr>
          <a:xfrm>
            <a:off x="311699" y="3152225"/>
            <a:ext cx="8520602" cy="1300800"/>
          </a:xfrm>
          <a:prstGeom prst="rect">
            <a:avLst/>
          </a:prstGeom>
        </p:spPr>
        <p:txBody>
          <a:bodyPr/>
          <a:lstStyle>
            <a:lvl1pPr algn="ctr"/>
            <a:lvl2pPr algn="ctr"/>
            <a:lvl3pPr algn="ctr"/>
            <a:lvl4pPr algn="ctr"/>
            <a:lvl5pPr algn="ctr"/>
          </a:lstStyle>
          <a:p>
            <a:r>
              <a:t>Body Level One</a:t>
            </a:r>
          </a:p>
          <a:p>
            <a:pPr lvl="1"/>
            <a:r>
              <a:t>Body Level Two</a:t>
            </a:r>
          </a:p>
          <a:p>
            <a:pPr lvl="2"/>
            <a:r>
              <a:t>Body Level Three</a:t>
            </a:r>
          </a:p>
          <a:p>
            <a:pPr lvl="3"/>
            <a:r>
              <a:t>Body Level Four</a:t>
            </a:r>
          </a:p>
          <a:p>
            <a:pPr lvl="4"/>
            <a:r>
              <a:t>Body Level Five</a:t>
            </a:r>
          </a:p>
        </p:txBody>
      </p:sp>
      <p:sp>
        <p:nvSpPr>
          <p:cNvPr id="9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0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SECTION_HEADER">
    <p:spTree>
      <p:nvGrpSpPr>
        <p:cNvPr id="1" name=""/>
        <p:cNvGrpSpPr/>
        <p:nvPr/>
      </p:nvGrpSpPr>
      <p:grpSpPr>
        <a:xfrm>
          <a:off x="0" y="0"/>
          <a:ext cx="0" cy="0"/>
          <a:chOff x="0" y="0"/>
          <a:chExt cx="0" cy="0"/>
        </a:xfrm>
      </p:grpSpPr>
      <p:sp>
        <p:nvSpPr>
          <p:cNvPr id="20" name="Title Text"/>
          <p:cNvSpPr txBox="1">
            <a:spLocks noGrp="1"/>
          </p:cNvSpPr>
          <p:nvPr>
            <p:ph type="title"/>
          </p:nvPr>
        </p:nvSpPr>
        <p:spPr>
          <a:xfrm>
            <a:off x="311699" y="2150849"/>
            <a:ext cx="8520602" cy="841801"/>
          </a:xfrm>
          <a:prstGeom prst="rect">
            <a:avLst/>
          </a:prstGeom>
        </p:spPr>
        <p:txBody>
          <a:bodyPr anchor="ctr"/>
          <a:lstStyle>
            <a:lvl1pPr algn="ctr">
              <a:defRPr sz="3600"/>
            </a:lvl1pPr>
          </a:lstStyle>
          <a:p>
            <a:r>
              <a:t>Title Text</a:t>
            </a:r>
          </a:p>
        </p:txBody>
      </p:sp>
      <p:sp>
        <p:nvSpPr>
          <p:cNvPr id="2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_AND_BODY">
    <p:spTree>
      <p:nvGrpSpPr>
        <p:cNvPr id="1" name=""/>
        <p:cNvGrpSpPr/>
        <p:nvPr/>
      </p:nvGrpSpPr>
      <p:grpSpPr>
        <a:xfrm>
          <a:off x="0" y="0"/>
          <a:ext cx="0" cy="0"/>
          <a:chOff x="0" y="0"/>
          <a:chExt cx="0" cy="0"/>
        </a:xfrm>
      </p:grpSpPr>
      <p:sp>
        <p:nvSpPr>
          <p:cNvPr id="28" name="Title Text"/>
          <p:cNvSpPr txBox="1">
            <a:spLocks noGrp="1"/>
          </p:cNvSpPr>
          <p:nvPr>
            <p:ph type="title"/>
          </p:nvPr>
        </p:nvSpPr>
        <p:spPr>
          <a:prstGeom prst="rect">
            <a:avLst/>
          </a:prstGeom>
        </p:spPr>
        <p:txBody>
          <a:bodyPr/>
          <a:lstStyle/>
          <a:p>
            <a:r>
              <a:t>Title Text</a:t>
            </a:r>
          </a:p>
        </p:txBody>
      </p:sp>
      <p:sp>
        <p:nvSpPr>
          <p:cNvPr id="29"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3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_AND_TWO_COLUMNS">
    <p:spTree>
      <p:nvGrpSpPr>
        <p:cNvPr id="1" name=""/>
        <p:cNvGrpSpPr/>
        <p:nvPr/>
      </p:nvGrpSpPr>
      <p:grpSpPr>
        <a:xfrm>
          <a:off x="0" y="0"/>
          <a:ext cx="0" cy="0"/>
          <a:chOff x="0" y="0"/>
          <a:chExt cx="0" cy="0"/>
        </a:xfrm>
      </p:grpSpPr>
      <p:sp>
        <p:nvSpPr>
          <p:cNvPr id="37" name="Title Text"/>
          <p:cNvSpPr txBox="1">
            <a:spLocks noGrp="1"/>
          </p:cNvSpPr>
          <p:nvPr>
            <p:ph type="title"/>
          </p:nvPr>
        </p:nvSpPr>
        <p:spPr>
          <a:prstGeom prst="rect">
            <a:avLst/>
          </a:prstGeom>
        </p:spPr>
        <p:txBody>
          <a:bodyPr/>
          <a:lstStyle/>
          <a:p>
            <a:r>
              <a:t>Title Text</a:t>
            </a:r>
          </a:p>
        </p:txBody>
      </p:sp>
      <p:sp>
        <p:nvSpPr>
          <p:cNvPr id="38" name="Body Level One…"/>
          <p:cNvSpPr txBox="1">
            <a:spLocks noGrp="1"/>
          </p:cNvSpPr>
          <p:nvPr>
            <p:ph type="body" sz="half" idx="1"/>
          </p:nvPr>
        </p:nvSpPr>
        <p:spPr>
          <a:xfrm>
            <a:off x="311699" y="1152475"/>
            <a:ext cx="3999902" cy="3416400"/>
          </a:xfrm>
          <a:prstGeom prst="rect">
            <a:avLst/>
          </a:prstGeom>
        </p:spPr>
        <p:txBody>
          <a:bodyPr/>
          <a:lstStyle>
            <a:lvl1pPr indent="-317500">
              <a:buSzPts val="1400"/>
              <a:defRPr sz="1400"/>
            </a:lvl1pPr>
            <a:lvl2pPr marL="965200" indent="-355600">
              <a:buSzPts val="1400"/>
              <a:defRPr sz="1400"/>
            </a:lvl2pPr>
            <a:lvl3pPr marL="1422400" indent="-355600">
              <a:buSzPts val="1400"/>
              <a:defRPr sz="1400"/>
            </a:lvl3pPr>
            <a:lvl4pPr marL="1879600" indent="-355600">
              <a:buSzPts val="1400"/>
              <a:defRPr sz="1400"/>
            </a:lvl4pPr>
            <a:lvl5pPr marL="2336800" indent="-355600">
              <a:buSzPts val="1400"/>
              <a:defRPr sz="1400"/>
            </a:lvl5pPr>
          </a:lstStyle>
          <a:p>
            <a:r>
              <a:t>Body Level One</a:t>
            </a:r>
          </a:p>
          <a:p>
            <a:pPr lvl="1"/>
            <a:r>
              <a:t>Body Level Two</a:t>
            </a:r>
          </a:p>
          <a:p>
            <a:pPr lvl="2"/>
            <a:r>
              <a:t>Body Level Three</a:t>
            </a:r>
          </a:p>
          <a:p>
            <a:pPr lvl="3"/>
            <a:r>
              <a:t>Body Level Four</a:t>
            </a:r>
          </a:p>
          <a:p>
            <a:pPr lvl="4"/>
            <a:r>
              <a:t>Body Level Five</a:t>
            </a:r>
          </a:p>
        </p:txBody>
      </p:sp>
      <p:sp>
        <p:nvSpPr>
          <p:cNvPr id="39" name="Google Shape;23;p5"/>
          <p:cNvSpPr txBox="1">
            <a:spLocks noGrp="1"/>
          </p:cNvSpPr>
          <p:nvPr>
            <p:ph type="body" sz="half" idx="13"/>
          </p:nvPr>
        </p:nvSpPr>
        <p:spPr>
          <a:xfrm>
            <a:off x="4832399" y="1152475"/>
            <a:ext cx="3999902" cy="3416400"/>
          </a:xfrm>
          <a:prstGeom prst="rect">
            <a:avLst/>
          </a:prstGeom>
        </p:spPr>
        <p:txBody>
          <a:bodyPr/>
          <a:lstStyle/>
          <a:p>
            <a:pPr indent="-317500">
              <a:buSzPts val="1400"/>
              <a:defRPr sz="1400"/>
            </a:pPr>
            <a:endParaRPr/>
          </a:p>
        </p:txBody>
      </p:sp>
      <p:sp>
        <p:nvSpPr>
          <p:cNvPr id="4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_ONLY">
    <p:spTree>
      <p:nvGrpSpPr>
        <p:cNvPr id="1" name=""/>
        <p:cNvGrpSpPr/>
        <p:nvPr/>
      </p:nvGrpSpPr>
      <p:grpSpPr>
        <a:xfrm>
          <a:off x="0" y="0"/>
          <a:ext cx="0" cy="0"/>
          <a:chOff x="0" y="0"/>
          <a:chExt cx="0" cy="0"/>
        </a:xfrm>
      </p:grpSpPr>
      <p:sp>
        <p:nvSpPr>
          <p:cNvPr id="47" name="Title Text"/>
          <p:cNvSpPr txBox="1">
            <a:spLocks noGrp="1"/>
          </p:cNvSpPr>
          <p:nvPr>
            <p:ph type="title"/>
          </p:nvPr>
        </p:nvSpPr>
        <p:spPr>
          <a:prstGeom prst="rect">
            <a:avLst/>
          </a:prstGeom>
        </p:spPr>
        <p:txBody>
          <a:bodyPr/>
          <a:lstStyle/>
          <a:p>
            <a:r>
              <a:t>Title Text</a:t>
            </a:r>
          </a:p>
        </p:txBody>
      </p:sp>
      <p:sp>
        <p:nvSpPr>
          <p:cNvPr id="4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ONE_COLUMN_TEXT">
    <p:spTree>
      <p:nvGrpSpPr>
        <p:cNvPr id="1" name=""/>
        <p:cNvGrpSpPr/>
        <p:nvPr/>
      </p:nvGrpSpPr>
      <p:grpSpPr>
        <a:xfrm>
          <a:off x="0" y="0"/>
          <a:ext cx="0" cy="0"/>
          <a:chOff x="0" y="0"/>
          <a:chExt cx="0" cy="0"/>
        </a:xfrm>
      </p:grpSpPr>
      <p:sp>
        <p:nvSpPr>
          <p:cNvPr id="55" name="Title Text"/>
          <p:cNvSpPr txBox="1">
            <a:spLocks noGrp="1"/>
          </p:cNvSpPr>
          <p:nvPr>
            <p:ph type="title"/>
          </p:nvPr>
        </p:nvSpPr>
        <p:spPr>
          <a:xfrm>
            <a:off x="311699" y="555600"/>
            <a:ext cx="2808001" cy="755700"/>
          </a:xfrm>
          <a:prstGeom prst="rect">
            <a:avLst/>
          </a:prstGeom>
        </p:spPr>
        <p:txBody>
          <a:bodyPr anchor="b"/>
          <a:lstStyle>
            <a:lvl1pPr>
              <a:defRPr sz="2400"/>
            </a:lvl1pPr>
          </a:lstStyle>
          <a:p>
            <a:r>
              <a:t>Title Text</a:t>
            </a:r>
          </a:p>
        </p:txBody>
      </p:sp>
      <p:sp>
        <p:nvSpPr>
          <p:cNvPr id="56" name="Body Level One…"/>
          <p:cNvSpPr txBox="1">
            <a:spLocks noGrp="1"/>
          </p:cNvSpPr>
          <p:nvPr>
            <p:ph type="body" sz="quarter" idx="1"/>
          </p:nvPr>
        </p:nvSpPr>
        <p:spPr>
          <a:xfrm>
            <a:off x="311699" y="1389599"/>
            <a:ext cx="2808001" cy="3179401"/>
          </a:xfrm>
          <a:prstGeom prst="rect">
            <a:avLst/>
          </a:prstGeom>
        </p:spPr>
        <p:txBody>
          <a:bodyPr/>
          <a:lstStyle>
            <a:lvl1pPr indent="-304800">
              <a:buSzPts val="1200"/>
              <a:defRPr sz="1200"/>
            </a:lvl1pPr>
            <a:lvl2pPr marL="914400" indent="-304800">
              <a:buSzPts val="1200"/>
              <a:defRPr sz="1200"/>
            </a:lvl2pPr>
            <a:lvl3pPr marL="1371600" indent="-304800">
              <a:buSzPts val="1200"/>
              <a:defRPr sz="1200"/>
            </a:lvl3pPr>
            <a:lvl4pPr marL="1828800" indent="-304800">
              <a:buSzPts val="1200"/>
              <a:defRPr sz="1200"/>
            </a:lvl4pPr>
            <a:lvl5pPr marL="2286000" indent="-304800">
              <a:buSzPts val="1200"/>
              <a:defRPr sz="1200"/>
            </a:lvl5pPr>
          </a:lstStyle>
          <a:p>
            <a:r>
              <a:t>Body Level One</a:t>
            </a:r>
          </a:p>
          <a:p>
            <a:pPr lvl="1"/>
            <a:r>
              <a:t>Body Level Two</a:t>
            </a:r>
          </a:p>
          <a:p>
            <a:pPr lvl="2"/>
            <a:r>
              <a:t>Body Level Three</a:t>
            </a:r>
          </a:p>
          <a:p>
            <a:pPr lvl="3"/>
            <a:r>
              <a:t>Body Level Four</a:t>
            </a:r>
          </a:p>
          <a:p>
            <a:pPr lvl="4"/>
            <a:r>
              <a:t>Body Level Five</a:t>
            </a:r>
          </a:p>
        </p:txBody>
      </p:sp>
      <p:sp>
        <p:nvSpPr>
          <p:cNvPr id="5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MAIN_POINT">
    <p:spTree>
      <p:nvGrpSpPr>
        <p:cNvPr id="1" name=""/>
        <p:cNvGrpSpPr/>
        <p:nvPr/>
      </p:nvGrpSpPr>
      <p:grpSpPr>
        <a:xfrm>
          <a:off x="0" y="0"/>
          <a:ext cx="0" cy="0"/>
          <a:chOff x="0" y="0"/>
          <a:chExt cx="0" cy="0"/>
        </a:xfrm>
      </p:grpSpPr>
      <p:sp>
        <p:nvSpPr>
          <p:cNvPr id="64" name="Title Text"/>
          <p:cNvSpPr txBox="1">
            <a:spLocks noGrp="1"/>
          </p:cNvSpPr>
          <p:nvPr>
            <p:ph type="title"/>
          </p:nvPr>
        </p:nvSpPr>
        <p:spPr>
          <a:xfrm>
            <a:off x="490250" y="450149"/>
            <a:ext cx="6367801" cy="4090801"/>
          </a:xfrm>
          <a:prstGeom prst="rect">
            <a:avLst/>
          </a:prstGeom>
        </p:spPr>
        <p:txBody>
          <a:bodyPr anchor="ctr"/>
          <a:lstStyle>
            <a:lvl1pPr>
              <a:defRPr sz="4800"/>
            </a:lvl1pPr>
          </a:lstStyle>
          <a:p>
            <a:r>
              <a:t>Title Text</a:t>
            </a:r>
          </a:p>
        </p:txBody>
      </p:sp>
      <p:sp>
        <p:nvSpPr>
          <p:cNvPr id="6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SECTION_TITLE_AND_DESCRIPTION">
    <p:spTree>
      <p:nvGrpSpPr>
        <p:cNvPr id="1" name=""/>
        <p:cNvGrpSpPr/>
        <p:nvPr/>
      </p:nvGrpSpPr>
      <p:grpSpPr>
        <a:xfrm>
          <a:off x="0" y="0"/>
          <a:ext cx="0" cy="0"/>
          <a:chOff x="0" y="0"/>
          <a:chExt cx="0" cy="0"/>
        </a:xfrm>
      </p:grpSpPr>
      <p:sp>
        <p:nvSpPr>
          <p:cNvPr id="72" name="Google Shape;36;p9"/>
          <p:cNvSpPr/>
          <p:nvPr/>
        </p:nvSpPr>
        <p:spPr>
          <a:xfrm>
            <a:off x="4572000" y="-125"/>
            <a:ext cx="4572000" cy="5143501"/>
          </a:xfrm>
          <a:prstGeom prst="rect">
            <a:avLst/>
          </a:prstGeom>
          <a:solidFill>
            <a:srgbClr val="EEEEEE"/>
          </a:solidFill>
          <a:ln w="12700">
            <a:miter lim="400000"/>
          </a:ln>
        </p:spPr>
        <p:txBody>
          <a:bodyPr lIns="0" tIns="0" rIns="0" bIns="0" anchor="ctr"/>
          <a:lstStyle/>
          <a:p>
            <a:endParaRPr/>
          </a:p>
        </p:txBody>
      </p:sp>
      <p:sp>
        <p:nvSpPr>
          <p:cNvPr id="73" name="Title Text"/>
          <p:cNvSpPr txBox="1">
            <a:spLocks noGrp="1"/>
          </p:cNvSpPr>
          <p:nvPr>
            <p:ph type="title"/>
          </p:nvPr>
        </p:nvSpPr>
        <p:spPr>
          <a:xfrm>
            <a:off x="265500" y="1233175"/>
            <a:ext cx="4045200" cy="1482301"/>
          </a:xfrm>
          <a:prstGeom prst="rect">
            <a:avLst/>
          </a:prstGeom>
        </p:spPr>
        <p:txBody>
          <a:bodyPr anchor="b"/>
          <a:lstStyle>
            <a:lvl1pPr algn="ctr">
              <a:defRPr sz="4200"/>
            </a:lvl1pPr>
          </a:lstStyle>
          <a:p>
            <a:r>
              <a:t>Title Text</a:t>
            </a:r>
          </a:p>
        </p:txBody>
      </p:sp>
      <p:sp>
        <p:nvSpPr>
          <p:cNvPr id="74" name="Body Level One…"/>
          <p:cNvSpPr txBox="1">
            <a:spLocks noGrp="1"/>
          </p:cNvSpPr>
          <p:nvPr>
            <p:ph type="body" sz="quarter" idx="1"/>
          </p:nvPr>
        </p:nvSpPr>
        <p:spPr>
          <a:xfrm>
            <a:off x="265500" y="2803075"/>
            <a:ext cx="4045200" cy="1235101"/>
          </a:xfrm>
          <a:prstGeom prst="rect">
            <a:avLst/>
          </a:prstGeom>
        </p:spPr>
        <p:txBody>
          <a:bodyPr/>
          <a:lstStyle>
            <a:lvl1pPr marL="342900" indent="-228600" algn="ctr">
              <a:lnSpc>
                <a:spcPct val="100000"/>
              </a:lnSpc>
              <a:buClrTx/>
              <a:buSzTx/>
              <a:buFontTx/>
              <a:buNone/>
              <a:defRPr sz="2100"/>
            </a:lvl1pPr>
            <a:lvl2pPr marL="342900" indent="254000" algn="ctr">
              <a:lnSpc>
                <a:spcPct val="100000"/>
              </a:lnSpc>
              <a:buClrTx/>
              <a:buSzTx/>
              <a:buFontTx/>
              <a:buNone/>
              <a:defRPr sz="2100"/>
            </a:lvl2pPr>
            <a:lvl3pPr marL="342900" indent="711200" algn="ctr">
              <a:lnSpc>
                <a:spcPct val="100000"/>
              </a:lnSpc>
              <a:buClrTx/>
              <a:buSzTx/>
              <a:buFontTx/>
              <a:buNone/>
              <a:defRPr sz="2100"/>
            </a:lvl3pPr>
            <a:lvl4pPr marL="342900" indent="1168400" algn="ctr">
              <a:lnSpc>
                <a:spcPct val="100000"/>
              </a:lnSpc>
              <a:buClrTx/>
              <a:buSzTx/>
              <a:buFontTx/>
              <a:buNone/>
              <a:defRPr sz="2100"/>
            </a:lvl4pPr>
            <a:lvl5pPr marL="342900" indent="1625600" algn="ctr">
              <a:lnSpc>
                <a:spcPct val="100000"/>
              </a:lnSpc>
              <a:buClrTx/>
              <a:buSzTx/>
              <a:buFontTx/>
              <a:buNone/>
              <a:defRPr sz="2100"/>
            </a:lvl5pPr>
          </a:lstStyle>
          <a:p>
            <a:r>
              <a:t>Body Level One</a:t>
            </a:r>
          </a:p>
          <a:p>
            <a:pPr lvl="1"/>
            <a:r>
              <a:t>Body Level Two</a:t>
            </a:r>
          </a:p>
          <a:p>
            <a:pPr lvl="2"/>
            <a:r>
              <a:t>Body Level Three</a:t>
            </a:r>
          </a:p>
          <a:p>
            <a:pPr lvl="3"/>
            <a:r>
              <a:t>Body Level Four</a:t>
            </a:r>
          </a:p>
          <a:p>
            <a:pPr lvl="4"/>
            <a:r>
              <a:t>Body Level Five</a:t>
            </a:r>
          </a:p>
        </p:txBody>
      </p:sp>
      <p:sp>
        <p:nvSpPr>
          <p:cNvPr id="75" name="Google Shape;39;p9"/>
          <p:cNvSpPr txBox="1">
            <a:spLocks noGrp="1"/>
          </p:cNvSpPr>
          <p:nvPr>
            <p:ph type="body" sz="half" idx="13"/>
          </p:nvPr>
        </p:nvSpPr>
        <p:spPr>
          <a:xfrm>
            <a:off x="4939500" y="724074"/>
            <a:ext cx="3837000" cy="3695102"/>
          </a:xfrm>
          <a:prstGeom prst="rect">
            <a:avLst/>
          </a:prstGeom>
        </p:spPr>
        <p:txBody>
          <a:bodyPr anchor="ctr"/>
          <a:lstStyle/>
          <a:p>
            <a:endParaRPr/>
          </a:p>
        </p:txBody>
      </p:sp>
      <p:sp>
        <p:nvSpPr>
          <p:cNvPr id="7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CAPTION_ONLY">
    <p:spTree>
      <p:nvGrpSpPr>
        <p:cNvPr id="1" name=""/>
        <p:cNvGrpSpPr/>
        <p:nvPr/>
      </p:nvGrpSpPr>
      <p:grpSpPr>
        <a:xfrm>
          <a:off x="0" y="0"/>
          <a:ext cx="0" cy="0"/>
          <a:chOff x="0" y="0"/>
          <a:chExt cx="0" cy="0"/>
        </a:xfrm>
      </p:grpSpPr>
      <p:sp>
        <p:nvSpPr>
          <p:cNvPr id="83" name="Body Level One…"/>
          <p:cNvSpPr txBox="1">
            <a:spLocks noGrp="1"/>
          </p:cNvSpPr>
          <p:nvPr>
            <p:ph type="body" sz="quarter" idx="1"/>
          </p:nvPr>
        </p:nvSpPr>
        <p:spPr>
          <a:xfrm>
            <a:off x="311699" y="4230575"/>
            <a:ext cx="5998802" cy="605101"/>
          </a:xfrm>
          <a:prstGeom prst="rect">
            <a:avLst/>
          </a:prstGeom>
        </p:spPr>
        <p:txBody>
          <a:bodyPr anchor="ctr"/>
          <a:lstStyle>
            <a:lvl1pPr marL="228600" indent="0">
              <a:lnSpc>
                <a:spcPct val="100000"/>
              </a:lnSpc>
              <a:buClrTx/>
              <a:buSzTx/>
              <a:buFontTx/>
              <a:buNone/>
            </a:lvl1pPr>
            <a:lvl2pPr>
              <a:lnSpc>
                <a:spcPct val="100000"/>
              </a:lnSpc>
              <a:buClrTx/>
              <a:buFontTx/>
            </a:lvl2pPr>
            <a:lvl3pPr>
              <a:lnSpc>
                <a:spcPct val="100000"/>
              </a:lnSpc>
              <a:buClrTx/>
              <a:buFontTx/>
            </a:lvl3pPr>
            <a:lvl4pPr>
              <a:lnSpc>
                <a:spcPct val="100000"/>
              </a:lnSpc>
              <a:buClrTx/>
              <a:buFontTx/>
            </a:lvl4pPr>
            <a:lvl5pPr>
              <a:lnSpc>
                <a:spcPct val="100000"/>
              </a:lnSpc>
              <a:buClrTx/>
              <a:buFontTx/>
            </a:lvl5pPr>
          </a:lstStyle>
          <a:p>
            <a:r>
              <a:t>Body Level One</a:t>
            </a:r>
          </a:p>
          <a:p>
            <a:pPr lvl="1"/>
            <a:r>
              <a:t>Body Level Two</a:t>
            </a:r>
          </a:p>
          <a:p>
            <a:pPr lvl="2"/>
            <a:r>
              <a:t>Body Level Three</a:t>
            </a:r>
          </a:p>
          <a:p>
            <a:pPr lvl="3"/>
            <a:r>
              <a:t>Body Level Four</a:t>
            </a:r>
          </a:p>
          <a:p>
            <a:pPr lvl="4"/>
            <a:r>
              <a:t>Body Level Five</a:t>
            </a:r>
          </a:p>
        </p:txBody>
      </p:sp>
      <p:sp>
        <p:nvSpPr>
          <p:cNvPr id="8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311699" y="445025"/>
            <a:ext cx="8520602" cy="57270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ormAutofit/>
          </a:bodyPr>
          <a:lstStyle/>
          <a:p>
            <a:r>
              <a:t>Title Text</a:t>
            </a:r>
          </a:p>
        </p:txBody>
      </p:sp>
      <p:sp>
        <p:nvSpPr>
          <p:cNvPr id="3" name="Body Level One…"/>
          <p:cNvSpPr txBox="1">
            <a:spLocks noGrp="1"/>
          </p:cNvSpPr>
          <p:nvPr>
            <p:ph type="body" idx="1"/>
          </p:nvPr>
        </p:nvSpPr>
        <p:spPr>
          <a:xfrm>
            <a:off x="311699" y="1152475"/>
            <a:ext cx="8520602" cy="3416400"/>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ormAutofit/>
          </a:bodyP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8684345" y="4700819"/>
            <a:ext cx="336814" cy="318396"/>
          </a:xfrm>
          <a:prstGeom prst="rect">
            <a:avLst/>
          </a:prstGeom>
          <a:ln w="12700">
            <a:miter lim="400000"/>
          </a:ln>
        </p:spPr>
        <p:txBody>
          <a:bodyPr wrap="none" lIns="91424" tIns="91424" rIns="91424" bIns="91424" anchor="ctr">
            <a:spAutoFit/>
          </a:bodyPr>
          <a:lstStyle>
            <a:lvl1pPr algn="r">
              <a:defRPr sz="1000">
                <a:solidFill>
                  <a:schemeClr val="accent2">
                    <a:lumOff val="21764"/>
                  </a:schemeClr>
                </a:solidFil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med"/>
  <p:txStyles>
    <p:titleStyle>
      <a:lvl1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000000"/>
          </a:solidFill>
          <a:uFillTx/>
          <a:latin typeface="+mn-lt"/>
          <a:ea typeface="+mn-ea"/>
          <a:cs typeface="+mn-cs"/>
          <a:sym typeface="Arial"/>
        </a:defRPr>
      </a:lvl1pPr>
      <a:lvl2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000000"/>
          </a:solidFill>
          <a:uFillTx/>
          <a:latin typeface="+mn-lt"/>
          <a:ea typeface="+mn-ea"/>
          <a:cs typeface="+mn-cs"/>
          <a:sym typeface="Arial"/>
        </a:defRPr>
      </a:lvl2pPr>
      <a:lvl3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000000"/>
          </a:solidFill>
          <a:uFillTx/>
          <a:latin typeface="+mn-lt"/>
          <a:ea typeface="+mn-ea"/>
          <a:cs typeface="+mn-cs"/>
          <a:sym typeface="Arial"/>
        </a:defRPr>
      </a:lvl3pPr>
      <a:lvl4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000000"/>
          </a:solidFill>
          <a:uFillTx/>
          <a:latin typeface="+mn-lt"/>
          <a:ea typeface="+mn-ea"/>
          <a:cs typeface="+mn-cs"/>
          <a:sym typeface="Arial"/>
        </a:defRPr>
      </a:lvl4pPr>
      <a:lvl5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000000"/>
          </a:solidFill>
          <a:uFillTx/>
          <a:latin typeface="+mn-lt"/>
          <a:ea typeface="+mn-ea"/>
          <a:cs typeface="+mn-cs"/>
          <a:sym typeface="Arial"/>
        </a:defRPr>
      </a:lvl5pPr>
      <a:lvl6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000000"/>
          </a:solidFill>
          <a:uFillTx/>
          <a:latin typeface="+mn-lt"/>
          <a:ea typeface="+mn-ea"/>
          <a:cs typeface="+mn-cs"/>
          <a:sym typeface="Arial"/>
        </a:defRPr>
      </a:lvl6pPr>
      <a:lvl7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000000"/>
          </a:solidFill>
          <a:uFillTx/>
          <a:latin typeface="+mn-lt"/>
          <a:ea typeface="+mn-ea"/>
          <a:cs typeface="+mn-cs"/>
          <a:sym typeface="Arial"/>
        </a:defRPr>
      </a:lvl7pPr>
      <a:lvl8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000000"/>
          </a:solidFill>
          <a:uFillTx/>
          <a:latin typeface="+mn-lt"/>
          <a:ea typeface="+mn-ea"/>
          <a:cs typeface="+mn-cs"/>
          <a:sym typeface="Arial"/>
        </a:defRPr>
      </a:lvl8pPr>
      <a:lvl9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000000"/>
          </a:solidFill>
          <a:uFillTx/>
          <a:latin typeface="+mn-lt"/>
          <a:ea typeface="+mn-ea"/>
          <a:cs typeface="+mn-cs"/>
          <a:sym typeface="Arial"/>
        </a:defRPr>
      </a:lvl9pPr>
    </p:titleStyle>
    <p:bodyStyle>
      <a:lvl1pPr marL="457200" marR="0" indent="-342900" algn="l" defTabSz="914400" rtl="0" latinLnBrk="0">
        <a:lnSpc>
          <a:spcPct val="115000"/>
        </a:lnSpc>
        <a:spcBef>
          <a:spcPts val="0"/>
        </a:spcBef>
        <a:spcAft>
          <a:spcPts val="0"/>
        </a:spcAft>
        <a:buClr>
          <a:schemeClr val="accent2">
            <a:lumOff val="21764"/>
          </a:schemeClr>
        </a:buClr>
        <a:buSzPts val="1800"/>
        <a:buFont typeface="Arial"/>
        <a:buChar char="●"/>
        <a:tabLst/>
        <a:defRPr sz="1800" b="0" i="0" u="none" strike="noStrike" cap="none" spc="0" baseline="0">
          <a:ln>
            <a:noFill/>
          </a:ln>
          <a:solidFill>
            <a:schemeClr val="accent2">
              <a:lumOff val="21764"/>
            </a:schemeClr>
          </a:solidFill>
          <a:uFillTx/>
          <a:latin typeface="+mn-lt"/>
          <a:ea typeface="+mn-ea"/>
          <a:cs typeface="+mn-cs"/>
          <a:sym typeface="Arial"/>
        </a:defRPr>
      </a:lvl1pPr>
      <a:lvl2pPr marL="1005114" marR="0" indent="-408214" algn="l" defTabSz="914400" rtl="0" latinLnBrk="0">
        <a:lnSpc>
          <a:spcPct val="115000"/>
        </a:lnSpc>
        <a:spcBef>
          <a:spcPts val="0"/>
        </a:spcBef>
        <a:spcAft>
          <a:spcPts val="0"/>
        </a:spcAft>
        <a:buClr>
          <a:schemeClr val="accent2">
            <a:lumOff val="21764"/>
          </a:schemeClr>
        </a:buClr>
        <a:buSzPts val="1800"/>
        <a:buFont typeface="Arial"/>
        <a:buChar char="○"/>
        <a:tabLst/>
        <a:defRPr sz="1800" b="0" i="0" u="none" strike="noStrike" cap="none" spc="0" baseline="0">
          <a:ln>
            <a:noFill/>
          </a:ln>
          <a:solidFill>
            <a:schemeClr val="accent2">
              <a:lumOff val="21764"/>
            </a:schemeClr>
          </a:solidFill>
          <a:uFillTx/>
          <a:latin typeface="+mn-lt"/>
          <a:ea typeface="+mn-ea"/>
          <a:cs typeface="+mn-cs"/>
          <a:sym typeface="Arial"/>
        </a:defRPr>
      </a:lvl2pPr>
      <a:lvl3pPr marL="1462314" marR="0" indent="-408214" algn="l" defTabSz="914400" rtl="0" latinLnBrk="0">
        <a:lnSpc>
          <a:spcPct val="115000"/>
        </a:lnSpc>
        <a:spcBef>
          <a:spcPts val="0"/>
        </a:spcBef>
        <a:spcAft>
          <a:spcPts val="0"/>
        </a:spcAft>
        <a:buClr>
          <a:schemeClr val="accent2">
            <a:lumOff val="21764"/>
          </a:schemeClr>
        </a:buClr>
        <a:buSzPts val="1800"/>
        <a:buFont typeface="Arial"/>
        <a:buChar char="■"/>
        <a:tabLst/>
        <a:defRPr sz="1800" b="0" i="0" u="none" strike="noStrike" cap="none" spc="0" baseline="0">
          <a:ln>
            <a:noFill/>
          </a:ln>
          <a:solidFill>
            <a:schemeClr val="accent2">
              <a:lumOff val="21764"/>
            </a:schemeClr>
          </a:solidFill>
          <a:uFillTx/>
          <a:latin typeface="+mn-lt"/>
          <a:ea typeface="+mn-ea"/>
          <a:cs typeface="+mn-cs"/>
          <a:sym typeface="Arial"/>
        </a:defRPr>
      </a:lvl3pPr>
      <a:lvl4pPr marL="1919514" marR="0" indent="-408214" algn="l" defTabSz="914400" rtl="0" latinLnBrk="0">
        <a:lnSpc>
          <a:spcPct val="115000"/>
        </a:lnSpc>
        <a:spcBef>
          <a:spcPts val="0"/>
        </a:spcBef>
        <a:spcAft>
          <a:spcPts val="0"/>
        </a:spcAft>
        <a:buClr>
          <a:schemeClr val="accent2">
            <a:lumOff val="21764"/>
          </a:schemeClr>
        </a:buClr>
        <a:buSzPts val="1800"/>
        <a:buFont typeface="Arial"/>
        <a:buChar char="●"/>
        <a:tabLst/>
        <a:defRPr sz="1800" b="0" i="0" u="none" strike="noStrike" cap="none" spc="0" baseline="0">
          <a:ln>
            <a:noFill/>
          </a:ln>
          <a:solidFill>
            <a:schemeClr val="accent2">
              <a:lumOff val="21764"/>
            </a:schemeClr>
          </a:solidFill>
          <a:uFillTx/>
          <a:latin typeface="+mn-lt"/>
          <a:ea typeface="+mn-ea"/>
          <a:cs typeface="+mn-cs"/>
          <a:sym typeface="Arial"/>
        </a:defRPr>
      </a:lvl4pPr>
      <a:lvl5pPr marL="2376714" marR="0" indent="-408214" algn="l" defTabSz="914400" rtl="0" latinLnBrk="0">
        <a:lnSpc>
          <a:spcPct val="115000"/>
        </a:lnSpc>
        <a:spcBef>
          <a:spcPts val="0"/>
        </a:spcBef>
        <a:spcAft>
          <a:spcPts val="0"/>
        </a:spcAft>
        <a:buClr>
          <a:schemeClr val="accent2">
            <a:lumOff val="21764"/>
          </a:schemeClr>
        </a:buClr>
        <a:buSzPts val="1800"/>
        <a:buFont typeface="Arial"/>
        <a:buChar char="○"/>
        <a:tabLst/>
        <a:defRPr sz="1800" b="0" i="0" u="none" strike="noStrike" cap="none" spc="0" baseline="0">
          <a:ln>
            <a:noFill/>
          </a:ln>
          <a:solidFill>
            <a:schemeClr val="accent2">
              <a:lumOff val="21764"/>
            </a:schemeClr>
          </a:solidFill>
          <a:uFillTx/>
          <a:latin typeface="+mn-lt"/>
          <a:ea typeface="+mn-ea"/>
          <a:cs typeface="+mn-cs"/>
          <a:sym typeface="Arial"/>
        </a:defRPr>
      </a:lvl5pPr>
      <a:lvl6pPr marL="2833914" marR="0" indent="-408214" algn="l" defTabSz="914400" rtl="0" latinLnBrk="0">
        <a:lnSpc>
          <a:spcPct val="115000"/>
        </a:lnSpc>
        <a:spcBef>
          <a:spcPts val="0"/>
        </a:spcBef>
        <a:spcAft>
          <a:spcPts val="0"/>
        </a:spcAft>
        <a:buClr>
          <a:schemeClr val="accent2">
            <a:lumOff val="21764"/>
          </a:schemeClr>
        </a:buClr>
        <a:buSzPts val="1800"/>
        <a:buFont typeface="Arial"/>
        <a:buChar char="■"/>
        <a:tabLst/>
        <a:defRPr sz="1800" b="0" i="0" u="none" strike="noStrike" cap="none" spc="0" baseline="0">
          <a:ln>
            <a:noFill/>
          </a:ln>
          <a:solidFill>
            <a:schemeClr val="accent2">
              <a:lumOff val="21764"/>
            </a:schemeClr>
          </a:solidFill>
          <a:uFillTx/>
          <a:latin typeface="+mn-lt"/>
          <a:ea typeface="+mn-ea"/>
          <a:cs typeface="+mn-cs"/>
          <a:sym typeface="Arial"/>
        </a:defRPr>
      </a:lvl6pPr>
      <a:lvl7pPr marL="3291114" marR="0" indent="-408214" algn="l" defTabSz="914400" rtl="0" latinLnBrk="0">
        <a:lnSpc>
          <a:spcPct val="115000"/>
        </a:lnSpc>
        <a:spcBef>
          <a:spcPts val="0"/>
        </a:spcBef>
        <a:spcAft>
          <a:spcPts val="0"/>
        </a:spcAft>
        <a:buClr>
          <a:schemeClr val="accent2">
            <a:lumOff val="21764"/>
          </a:schemeClr>
        </a:buClr>
        <a:buSzPts val="1800"/>
        <a:buFont typeface="Arial"/>
        <a:buChar char="●"/>
        <a:tabLst/>
        <a:defRPr sz="1800" b="0" i="0" u="none" strike="noStrike" cap="none" spc="0" baseline="0">
          <a:ln>
            <a:noFill/>
          </a:ln>
          <a:solidFill>
            <a:schemeClr val="accent2">
              <a:lumOff val="21764"/>
            </a:schemeClr>
          </a:solidFill>
          <a:uFillTx/>
          <a:latin typeface="+mn-lt"/>
          <a:ea typeface="+mn-ea"/>
          <a:cs typeface="+mn-cs"/>
          <a:sym typeface="Arial"/>
        </a:defRPr>
      </a:lvl7pPr>
      <a:lvl8pPr marL="3748314" marR="0" indent="-408214" algn="l" defTabSz="914400" rtl="0" latinLnBrk="0">
        <a:lnSpc>
          <a:spcPct val="115000"/>
        </a:lnSpc>
        <a:spcBef>
          <a:spcPts val="0"/>
        </a:spcBef>
        <a:spcAft>
          <a:spcPts val="0"/>
        </a:spcAft>
        <a:buClr>
          <a:schemeClr val="accent2">
            <a:lumOff val="21764"/>
          </a:schemeClr>
        </a:buClr>
        <a:buSzPts val="1800"/>
        <a:buFont typeface="Arial"/>
        <a:buChar char="○"/>
        <a:tabLst/>
        <a:defRPr sz="1800" b="0" i="0" u="none" strike="noStrike" cap="none" spc="0" baseline="0">
          <a:ln>
            <a:noFill/>
          </a:ln>
          <a:solidFill>
            <a:schemeClr val="accent2">
              <a:lumOff val="21764"/>
            </a:schemeClr>
          </a:solidFill>
          <a:uFillTx/>
          <a:latin typeface="+mn-lt"/>
          <a:ea typeface="+mn-ea"/>
          <a:cs typeface="+mn-cs"/>
          <a:sym typeface="Arial"/>
        </a:defRPr>
      </a:lvl8pPr>
      <a:lvl9pPr marL="4205514" marR="0" indent="-408214" algn="l" defTabSz="914400" rtl="0" latinLnBrk="0">
        <a:lnSpc>
          <a:spcPct val="115000"/>
        </a:lnSpc>
        <a:spcBef>
          <a:spcPts val="0"/>
        </a:spcBef>
        <a:spcAft>
          <a:spcPts val="0"/>
        </a:spcAft>
        <a:buClr>
          <a:schemeClr val="accent2">
            <a:lumOff val="21764"/>
          </a:schemeClr>
        </a:buClr>
        <a:buSzPts val="1800"/>
        <a:buFont typeface="Arial"/>
        <a:buChar char="■"/>
        <a:tabLst/>
        <a:defRPr sz="1800" b="0" i="0" u="none" strike="noStrike" cap="none" spc="0" baseline="0">
          <a:ln>
            <a:noFill/>
          </a:ln>
          <a:solidFill>
            <a:schemeClr val="accent2">
              <a:lumOff val="21764"/>
            </a:schemeClr>
          </a:solidFill>
          <a:uFillTx/>
          <a:latin typeface="+mn-lt"/>
          <a:ea typeface="+mn-ea"/>
          <a:cs typeface="+mn-cs"/>
          <a:sym typeface="Arial"/>
        </a:defRPr>
      </a:lvl9pPr>
    </p:bodyStyle>
    <p:otherStyle>
      <a:lvl1pPr marL="0" marR="0" indent="0" algn="r" defTabSz="914400" rtl="0" latinLnBrk="0">
        <a:lnSpc>
          <a:spcPct val="100000"/>
        </a:lnSpc>
        <a:spcBef>
          <a:spcPts val="0"/>
        </a:spcBef>
        <a:spcAft>
          <a:spcPts val="0"/>
        </a:spcAft>
        <a:buClrTx/>
        <a:buSzTx/>
        <a:buFontTx/>
        <a:buNone/>
        <a:tabLst/>
        <a:defRPr sz="1000" b="0" i="0" u="none" strike="noStrike" cap="none" spc="0" baseline="0">
          <a:ln>
            <a:noFill/>
          </a:ln>
          <a:solidFill>
            <a:schemeClr val="tx1"/>
          </a:solidFill>
          <a:uFillTx/>
          <a:latin typeface="+mn-lt"/>
          <a:ea typeface="+mn-ea"/>
          <a:cs typeface="+mn-cs"/>
          <a:sym typeface="Arial"/>
        </a:defRPr>
      </a:lvl1pPr>
      <a:lvl2pPr marL="0" marR="0" indent="0" algn="r" defTabSz="914400" rtl="0" latinLnBrk="0">
        <a:lnSpc>
          <a:spcPct val="100000"/>
        </a:lnSpc>
        <a:spcBef>
          <a:spcPts val="0"/>
        </a:spcBef>
        <a:spcAft>
          <a:spcPts val="0"/>
        </a:spcAft>
        <a:buClrTx/>
        <a:buSzTx/>
        <a:buFontTx/>
        <a:buNone/>
        <a:tabLst/>
        <a:defRPr sz="1000" b="0" i="0" u="none" strike="noStrike" cap="none" spc="0" baseline="0">
          <a:ln>
            <a:noFill/>
          </a:ln>
          <a:solidFill>
            <a:schemeClr val="tx1"/>
          </a:solidFill>
          <a:uFillTx/>
          <a:latin typeface="+mn-lt"/>
          <a:ea typeface="+mn-ea"/>
          <a:cs typeface="+mn-cs"/>
          <a:sym typeface="Arial"/>
        </a:defRPr>
      </a:lvl2pPr>
      <a:lvl3pPr marL="0" marR="0" indent="0" algn="r" defTabSz="914400" rtl="0" latinLnBrk="0">
        <a:lnSpc>
          <a:spcPct val="100000"/>
        </a:lnSpc>
        <a:spcBef>
          <a:spcPts val="0"/>
        </a:spcBef>
        <a:spcAft>
          <a:spcPts val="0"/>
        </a:spcAft>
        <a:buClrTx/>
        <a:buSzTx/>
        <a:buFontTx/>
        <a:buNone/>
        <a:tabLst/>
        <a:defRPr sz="1000" b="0" i="0" u="none" strike="noStrike" cap="none" spc="0" baseline="0">
          <a:ln>
            <a:noFill/>
          </a:ln>
          <a:solidFill>
            <a:schemeClr val="tx1"/>
          </a:solidFill>
          <a:uFillTx/>
          <a:latin typeface="+mn-lt"/>
          <a:ea typeface="+mn-ea"/>
          <a:cs typeface="+mn-cs"/>
          <a:sym typeface="Arial"/>
        </a:defRPr>
      </a:lvl3pPr>
      <a:lvl4pPr marL="0" marR="0" indent="0" algn="r" defTabSz="914400" rtl="0" latinLnBrk="0">
        <a:lnSpc>
          <a:spcPct val="100000"/>
        </a:lnSpc>
        <a:spcBef>
          <a:spcPts val="0"/>
        </a:spcBef>
        <a:spcAft>
          <a:spcPts val="0"/>
        </a:spcAft>
        <a:buClrTx/>
        <a:buSzTx/>
        <a:buFontTx/>
        <a:buNone/>
        <a:tabLst/>
        <a:defRPr sz="1000" b="0" i="0" u="none" strike="noStrike" cap="none" spc="0" baseline="0">
          <a:ln>
            <a:noFill/>
          </a:ln>
          <a:solidFill>
            <a:schemeClr val="tx1"/>
          </a:solidFill>
          <a:uFillTx/>
          <a:latin typeface="+mn-lt"/>
          <a:ea typeface="+mn-ea"/>
          <a:cs typeface="+mn-cs"/>
          <a:sym typeface="Arial"/>
        </a:defRPr>
      </a:lvl4pPr>
      <a:lvl5pPr marL="0" marR="0" indent="0" algn="r" defTabSz="914400" rtl="0" latinLnBrk="0">
        <a:lnSpc>
          <a:spcPct val="100000"/>
        </a:lnSpc>
        <a:spcBef>
          <a:spcPts val="0"/>
        </a:spcBef>
        <a:spcAft>
          <a:spcPts val="0"/>
        </a:spcAft>
        <a:buClrTx/>
        <a:buSzTx/>
        <a:buFontTx/>
        <a:buNone/>
        <a:tabLst/>
        <a:defRPr sz="1000" b="0" i="0" u="none" strike="noStrike" cap="none" spc="0" baseline="0">
          <a:ln>
            <a:noFill/>
          </a:ln>
          <a:solidFill>
            <a:schemeClr val="tx1"/>
          </a:solidFill>
          <a:uFillTx/>
          <a:latin typeface="+mn-lt"/>
          <a:ea typeface="+mn-ea"/>
          <a:cs typeface="+mn-cs"/>
          <a:sym typeface="Arial"/>
        </a:defRPr>
      </a:lvl5pPr>
      <a:lvl6pPr marL="0" marR="0" indent="0" algn="r" defTabSz="914400" rtl="0" latinLnBrk="0">
        <a:lnSpc>
          <a:spcPct val="100000"/>
        </a:lnSpc>
        <a:spcBef>
          <a:spcPts val="0"/>
        </a:spcBef>
        <a:spcAft>
          <a:spcPts val="0"/>
        </a:spcAft>
        <a:buClrTx/>
        <a:buSzTx/>
        <a:buFontTx/>
        <a:buNone/>
        <a:tabLst/>
        <a:defRPr sz="1000" b="0" i="0" u="none" strike="noStrike" cap="none" spc="0" baseline="0">
          <a:ln>
            <a:noFill/>
          </a:ln>
          <a:solidFill>
            <a:schemeClr val="tx1"/>
          </a:solidFill>
          <a:uFillTx/>
          <a:latin typeface="+mn-lt"/>
          <a:ea typeface="+mn-ea"/>
          <a:cs typeface="+mn-cs"/>
          <a:sym typeface="Arial"/>
        </a:defRPr>
      </a:lvl6pPr>
      <a:lvl7pPr marL="0" marR="0" indent="0" algn="r" defTabSz="914400" rtl="0" latinLnBrk="0">
        <a:lnSpc>
          <a:spcPct val="100000"/>
        </a:lnSpc>
        <a:spcBef>
          <a:spcPts val="0"/>
        </a:spcBef>
        <a:spcAft>
          <a:spcPts val="0"/>
        </a:spcAft>
        <a:buClrTx/>
        <a:buSzTx/>
        <a:buFontTx/>
        <a:buNone/>
        <a:tabLst/>
        <a:defRPr sz="1000" b="0" i="0" u="none" strike="noStrike" cap="none" spc="0" baseline="0">
          <a:ln>
            <a:noFill/>
          </a:ln>
          <a:solidFill>
            <a:schemeClr val="tx1"/>
          </a:solidFill>
          <a:uFillTx/>
          <a:latin typeface="+mn-lt"/>
          <a:ea typeface="+mn-ea"/>
          <a:cs typeface="+mn-cs"/>
          <a:sym typeface="Arial"/>
        </a:defRPr>
      </a:lvl7pPr>
      <a:lvl8pPr marL="0" marR="0" indent="0" algn="r" defTabSz="914400" rtl="0" latinLnBrk="0">
        <a:lnSpc>
          <a:spcPct val="100000"/>
        </a:lnSpc>
        <a:spcBef>
          <a:spcPts val="0"/>
        </a:spcBef>
        <a:spcAft>
          <a:spcPts val="0"/>
        </a:spcAft>
        <a:buClrTx/>
        <a:buSzTx/>
        <a:buFontTx/>
        <a:buNone/>
        <a:tabLst/>
        <a:defRPr sz="1000" b="0" i="0" u="none" strike="noStrike" cap="none" spc="0" baseline="0">
          <a:ln>
            <a:noFill/>
          </a:ln>
          <a:solidFill>
            <a:schemeClr val="tx1"/>
          </a:solidFill>
          <a:uFillTx/>
          <a:latin typeface="+mn-lt"/>
          <a:ea typeface="+mn-ea"/>
          <a:cs typeface="+mn-cs"/>
          <a:sym typeface="Arial"/>
        </a:defRPr>
      </a:lvl8pPr>
      <a:lvl9pPr marL="0" marR="0" indent="0" algn="r" defTabSz="914400" rtl="0" latinLnBrk="0">
        <a:lnSpc>
          <a:spcPct val="100000"/>
        </a:lnSpc>
        <a:spcBef>
          <a:spcPts val="0"/>
        </a:spcBef>
        <a:spcAft>
          <a:spcPts val="0"/>
        </a:spcAft>
        <a:buClrTx/>
        <a:buSzTx/>
        <a:buFontTx/>
        <a:buNone/>
        <a:tabLst/>
        <a:defRPr sz="1000" b="0" i="0" u="none" strike="noStrike" cap="none" spc="0" baseline="0">
          <a:ln>
            <a:noFill/>
          </a:ln>
          <a:solidFill>
            <a:schemeClr val="tx1"/>
          </a:solidFill>
          <a:uFillTx/>
          <a:latin typeface="+mn-lt"/>
          <a:ea typeface="+mn-ea"/>
          <a:cs typeface="+mn-cs"/>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2.jpe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png"/><Relationship Id="rId7" Type="http://schemas.openxmlformats.org/officeDocument/2006/relationships/image" Target="../media/image7.png"/><Relationship Id="rId8" Type="http://schemas.openxmlformats.org/officeDocument/2006/relationships/image" Target="../media/image8.png"/><Relationship Id="rId9" Type="http://schemas.openxmlformats.org/officeDocument/2006/relationships/image" Target="../media/image9.png"/><Relationship Id="rId10" Type="http://schemas.openxmlformats.org/officeDocument/2006/relationships/image" Target="../media/image10.png"/><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1.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388A6"/>
        </a:solidFill>
        <a:effectLst/>
      </p:bgPr>
    </p:bg>
    <p:spTree>
      <p:nvGrpSpPr>
        <p:cNvPr id="1" name=""/>
        <p:cNvGrpSpPr/>
        <p:nvPr/>
      </p:nvGrpSpPr>
      <p:grpSpPr>
        <a:xfrm>
          <a:off x="0" y="0"/>
          <a:ext cx="0" cy="0"/>
          <a:chOff x="0" y="0"/>
          <a:chExt cx="0" cy="0"/>
        </a:xfrm>
      </p:grpSpPr>
      <p:sp>
        <p:nvSpPr>
          <p:cNvPr id="109" name="Google Shape;54;p13"/>
          <p:cNvSpPr txBox="1"/>
          <p:nvPr/>
        </p:nvSpPr>
        <p:spPr>
          <a:xfrm>
            <a:off x="1097925" y="1343724"/>
            <a:ext cx="4916101" cy="2400625"/>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defRPr sz="3600" b="1">
                <a:solidFill>
                  <a:srgbClr val="F2E205"/>
                </a:solidFill>
              </a:defRPr>
            </a:lvl1pPr>
          </a:lstStyle>
          <a:p>
            <a:r>
              <a:rPr/>
              <a:t>MAPPING </a:t>
            </a:r>
            <a:r>
              <a:rPr smtClean="0"/>
              <a:t>GAME </a:t>
            </a:r>
            <a:r>
              <a:t>USERS &amp; DESIGNERS NEEDS TO TECHNOLOGIES</a:t>
            </a: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3" name="Google Shape;59;p14" descr="Google Shape;59;p14"/>
          <p:cNvPicPr>
            <a:picLocks noChangeAspect="1"/>
          </p:cNvPicPr>
          <p:nvPr/>
        </p:nvPicPr>
        <p:blipFill>
          <a:blip r:embed="rId3">
            <a:extLst/>
          </a:blip>
          <a:srcRect t="15647"/>
          <a:stretch>
            <a:fillRect/>
          </a:stretch>
        </p:blipFill>
        <p:spPr>
          <a:xfrm>
            <a:off x="0" y="0"/>
            <a:ext cx="9144000" cy="5143500"/>
          </a:xfrm>
          <a:prstGeom prst="rect">
            <a:avLst/>
          </a:prstGeom>
          <a:ln w="12700">
            <a:miter lim="400000"/>
          </a:ln>
        </p:spPr>
      </p:pic>
      <p:grpSp>
        <p:nvGrpSpPr>
          <p:cNvPr id="116" name="Google Shape;60;p14"/>
          <p:cNvGrpSpPr/>
          <p:nvPr/>
        </p:nvGrpSpPr>
        <p:grpSpPr>
          <a:xfrm>
            <a:off x="737399" y="-1"/>
            <a:ext cx="2703902" cy="573602"/>
            <a:chOff x="0" y="0"/>
            <a:chExt cx="2703900" cy="573600"/>
          </a:xfrm>
        </p:grpSpPr>
        <p:sp>
          <p:nvSpPr>
            <p:cNvPr id="114" name="Rectangle"/>
            <p:cNvSpPr/>
            <p:nvPr/>
          </p:nvSpPr>
          <p:spPr>
            <a:xfrm>
              <a:off x="-1" y="-1"/>
              <a:ext cx="2703902" cy="573602"/>
            </a:xfrm>
            <a:prstGeom prst="rect">
              <a:avLst/>
            </a:prstGeom>
            <a:solidFill>
              <a:srgbClr val="0388A6"/>
            </a:solidFill>
            <a:ln w="12700" cap="flat">
              <a:noFill/>
              <a:miter lim="400000"/>
            </a:ln>
            <a:effectLst/>
          </p:spPr>
          <p:txBody>
            <a:bodyPr wrap="square" lIns="0" tIns="0" rIns="0" bIns="0" numCol="1" anchor="t">
              <a:noAutofit/>
            </a:bodyPr>
            <a:lstStyle/>
            <a:p>
              <a:pPr>
                <a:defRPr sz="2400" b="1">
                  <a:solidFill>
                    <a:srgbClr val="F2E205"/>
                  </a:solidFill>
                </a:defRPr>
              </a:pPr>
              <a:endParaRPr/>
            </a:p>
          </p:txBody>
        </p:sp>
        <p:sp>
          <p:nvSpPr>
            <p:cNvPr id="115" name="TOUCH/HAPTICS"/>
            <p:cNvSpPr txBox="1"/>
            <p:nvPr/>
          </p:nvSpPr>
          <p:spPr>
            <a:xfrm>
              <a:off x="-1" y="-1"/>
              <a:ext cx="2703902" cy="52848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4" tIns="91424" rIns="91424" bIns="91424" numCol="1" anchor="t">
              <a:spAutoFit/>
            </a:bodyPr>
            <a:lstStyle>
              <a:lvl1pPr>
                <a:defRPr sz="2400" b="1">
                  <a:solidFill>
                    <a:srgbClr val="F2E205"/>
                  </a:solidFill>
                </a:defRPr>
              </a:lvl1pPr>
            </a:lstStyle>
            <a:p>
              <a:r>
                <a:t>TOUCH/HAPTICS</a:t>
              </a:r>
            </a:p>
          </p:txBody>
        </p:sp>
      </p:grpSp>
      <p:grpSp>
        <p:nvGrpSpPr>
          <p:cNvPr id="119" name="Google Shape;61;p14"/>
          <p:cNvGrpSpPr/>
          <p:nvPr/>
        </p:nvGrpSpPr>
        <p:grpSpPr>
          <a:xfrm>
            <a:off x="6289800" y="4309350"/>
            <a:ext cx="2854201" cy="583434"/>
            <a:chOff x="0" y="0"/>
            <a:chExt cx="2854200" cy="583433"/>
          </a:xfrm>
        </p:grpSpPr>
        <p:sp>
          <p:nvSpPr>
            <p:cNvPr id="117" name="Rectangle"/>
            <p:cNvSpPr/>
            <p:nvPr/>
          </p:nvSpPr>
          <p:spPr>
            <a:xfrm>
              <a:off x="0" y="0"/>
              <a:ext cx="2854201" cy="573601"/>
            </a:xfrm>
            <a:prstGeom prst="rect">
              <a:avLst/>
            </a:prstGeom>
            <a:solidFill>
              <a:srgbClr val="F2E205"/>
            </a:solidFill>
            <a:ln w="12700" cap="flat">
              <a:noFill/>
              <a:miter lim="400000"/>
            </a:ln>
            <a:effectLst/>
          </p:spPr>
          <p:txBody>
            <a:bodyPr wrap="square" lIns="0" tIns="0" rIns="0" bIns="0" numCol="1" anchor="t">
              <a:noAutofit/>
            </a:bodyPr>
            <a:lstStyle/>
            <a:p>
              <a:pPr>
                <a:defRPr>
                  <a:solidFill>
                    <a:srgbClr val="0388A6"/>
                  </a:solidFill>
                </a:defRPr>
              </a:pPr>
              <a:endParaRPr/>
            </a:p>
          </p:txBody>
        </p:sp>
        <p:sp>
          <p:nvSpPr>
            <p:cNvPr id="118" name="photo by Camille Moussette…"/>
            <p:cNvSpPr txBox="1"/>
            <p:nvPr/>
          </p:nvSpPr>
          <p:spPr>
            <a:xfrm>
              <a:off x="0" y="0"/>
              <a:ext cx="2854201" cy="58343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4" tIns="91424" rIns="91424" bIns="91424" numCol="1" anchor="t">
              <a:spAutoFit/>
            </a:bodyPr>
            <a:lstStyle/>
            <a:p>
              <a:pPr>
                <a:defRPr>
                  <a:solidFill>
                    <a:srgbClr val="0388A6"/>
                  </a:solidFill>
                </a:defRPr>
              </a:pPr>
              <a:r>
                <a:t>photo by Camille Moussette</a:t>
              </a:r>
            </a:p>
            <a:p>
              <a:pPr>
                <a:defRPr>
                  <a:solidFill>
                    <a:srgbClr val="0388A6"/>
                  </a:solidFill>
                </a:defRPr>
              </a:pPr>
              <a:r>
                <a:t>license CC BY-SA 2.0</a:t>
              </a:r>
            </a:p>
          </p:txBody>
        </p:sp>
      </p:gr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3" name="Google Shape;66;p15" descr="Google Shape;66;p15"/>
          <p:cNvPicPr>
            <a:picLocks noChangeAspect="1"/>
          </p:cNvPicPr>
          <p:nvPr/>
        </p:nvPicPr>
        <p:blipFill>
          <a:blip r:embed="rId3">
            <a:extLst/>
          </a:blip>
          <a:srcRect t="12502" b="12494"/>
          <a:stretch>
            <a:fillRect/>
          </a:stretch>
        </p:blipFill>
        <p:spPr>
          <a:xfrm>
            <a:off x="0" y="-1"/>
            <a:ext cx="9144004" cy="5143502"/>
          </a:xfrm>
          <a:prstGeom prst="rect">
            <a:avLst/>
          </a:prstGeom>
          <a:ln w="12700">
            <a:miter lim="400000"/>
          </a:ln>
        </p:spPr>
      </p:pic>
      <p:grpSp>
        <p:nvGrpSpPr>
          <p:cNvPr id="126" name="Google Shape;67;p15"/>
          <p:cNvGrpSpPr/>
          <p:nvPr/>
        </p:nvGrpSpPr>
        <p:grpSpPr>
          <a:xfrm>
            <a:off x="737400" y="-1"/>
            <a:ext cx="2375400" cy="573602"/>
            <a:chOff x="0" y="0"/>
            <a:chExt cx="2375399" cy="573600"/>
          </a:xfrm>
        </p:grpSpPr>
        <p:sp>
          <p:nvSpPr>
            <p:cNvPr id="124" name="Rectangle"/>
            <p:cNvSpPr/>
            <p:nvPr/>
          </p:nvSpPr>
          <p:spPr>
            <a:xfrm>
              <a:off x="0" y="-1"/>
              <a:ext cx="2375400" cy="573602"/>
            </a:xfrm>
            <a:prstGeom prst="rect">
              <a:avLst/>
            </a:prstGeom>
            <a:solidFill>
              <a:srgbClr val="0388A6"/>
            </a:solidFill>
            <a:ln w="12700" cap="flat">
              <a:noFill/>
              <a:miter lim="400000"/>
            </a:ln>
            <a:effectLst/>
          </p:spPr>
          <p:txBody>
            <a:bodyPr wrap="square" lIns="0" tIns="0" rIns="0" bIns="0" numCol="1" anchor="t">
              <a:noAutofit/>
            </a:bodyPr>
            <a:lstStyle/>
            <a:p>
              <a:pPr>
                <a:defRPr sz="2400" b="1">
                  <a:solidFill>
                    <a:srgbClr val="F2E205"/>
                  </a:solidFill>
                </a:defRPr>
              </a:pPr>
              <a:endParaRPr/>
            </a:p>
          </p:txBody>
        </p:sp>
        <p:sp>
          <p:nvSpPr>
            <p:cNvPr id="125" name="UX DESIGNER"/>
            <p:cNvSpPr txBox="1"/>
            <p:nvPr/>
          </p:nvSpPr>
          <p:spPr>
            <a:xfrm>
              <a:off x="0" y="-1"/>
              <a:ext cx="2375400" cy="52848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4" tIns="91424" rIns="91424" bIns="91424" numCol="1" anchor="t">
              <a:spAutoFit/>
            </a:bodyPr>
            <a:lstStyle>
              <a:lvl1pPr>
                <a:defRPr sz="2400" b="1">
                  <a:solidFill>
                    <a:srgbClr val="F2E205"/>
                  </a:solidFill>
                </a:defRPr>
              </a:lvl1pPr>
            </a:lstStyle>
            <a:p>
              <a:r>
                <a:t>UX DESIGNER</a:t>
              </a:r>
            </a:p>
          </p:txBody>
        </p:sp>
      </p:grpSp>
      <p:grpSp>
        <p:nvGrpSpPr>
          <p:cNvPr id="129" name="Google Shape;68;p15"/>
          <p:cNvGrpSpPr/>
          <p:nvPr/>
        </p:nvGrpSpPr>
        <p:grpSpPr>
          <a:xfrm>
            <a:off x="6289800" y="4309350"/>
            <a:ext cx="2854201" cy="583434"/>
            <a:chOff x="0" y="0"/>
            <a:chExt cx="2854200" cy="583433"/>
          </a:xfrm>
        </p:grpSpPr>
        <p:sp>
          <p:nvSpPr>
            <p:cNvPr id="127" name="Rectangle"/>
            <p:cNvSpPr/>
            <p:nvPr/>
          </p:nvSpPr>
          <p:spPr>
            <a:xfrm>
              <a:off x="0" y="0"/>
              <a:ext cx="2854201" cy="573601"/>
            </a:xfrm>
            <a:prstGeom prst="rect">
              <a:avLst/>
            </a:prstGeom>
            <a:solidFill>
              <a:srgbClr val="F2E205"/>
            </a:solidFill>
            <a:ln w="12700" cap="flat">
              <a:noFill/>
              <a:miter lim="400000"/>
            </a:ln>
            <a:effectLst/>
          </p:spPr>
          <p:txBody>
            <a:bodyPr wrap="square" lIns="0" tIns="0" rIns="0" bIns="0" numCol="1" anchor="t">
              <a:noAutofit/>
            </a:bodyPr>
            <a:lstStyle/>
            <a:p>
              <a:pPr>
                <a:defRPr>
                  <a:solidFill>
                    <a:srgbClr val="0388A6"/>
                  </a:solidFill>
                </a:defRPr>
              </a:pPr>
              <a:endParaRPr/>
            </a:p>
          </p:txBody>
        </p:sp>
        <p:sp>
          <p:nvSpPr>
            <p:cNvPr id="128" name="photo by Zeke Franco…"/>
            <p:cNvSpPr txBox="1"/>
            <p:nvPr/>
          </p:nvSpPr>
          <p:spPr>
            <a:xfrm>
              <a:off x="0" y="0"/>
              <a:ext cx="2854201" cy="58343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4" tIns="91424" rIns="91424" bIns="91424" numCol="1" anchor="t">
              <a:spAutoFit/>
            </a:bodyPr>
            <a:lstStyle/>
            <a:p>
              <a:pPr>
                <a:defRPr>
                  <a:solidFill>
                    <a:srgbClr val="0388A6"/>
                  </a:solidFill>
                </a:defRPr>
              </a:pPr>
              <a:r>
                <a:t>photo by Zeke Franco</a:t>
              </a:r>
            </a:p>
            <a:p>
              <a:pPr>
                <a:defRPr>
                  <a:solidFill>
                    <a:srgbClr val="0388A6"/>
                  </a:solidFill>
                </a:defRPr>
              </a:pPr>
              <a:r>
                <a:t>license CC BY-NC-ND 2.0</a:t>
              </a:r>
            </a:p>
          </p:txBody>
        </p:sp>
      </p:gr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 name="Google Shape;73;p16" descr="Google Shape;73;p16"/>
          <p:cNvPicPr>
            <a:picLocks noChangeAspect="1"/>
          </p:cNvPicPr>
          <p:nvPr/>
        </p:nvPicPr>
        <p:blipFill>
          <a:blip r:embed="rId3">
            <a:extLst/>
          </a:blip>
          <a:srcRect r="49974"/>
          <a:stretch>
            <a:fillRect/>
          </a:stretch>
        </p:blipFill>
        <p:spPr>
          <a:xfrm>
            <a:off x="4595293" y="2571750"/>
            <a:ext cx="2262707" cy="2571751"/>
          </a:xfrm>
          <a:prstGeom prst="rect">
            <a:avLst/>
          </a:prstGeom>
          <a:ln w="12700">
            <a:miter lim="400000"/>
          </a:ln>
        </p:spPr>
      </p:pic>
      <p:pic>
        <p:nvPicPr>
          <p:cNvPr id="134" name="Google Shape;74;p16" descr="Google Shape;74;p16"/>
          <p:cNvPicPr>
            <a:picLocks noChangeAspect="1"/>
          </p:cNvPicPr>
          <p:nvPr/>
        </p:nvPicPr>
        <p:blipFill>
          <a:blip r:embed="rId4">
            <a:extLst/>
          </a:blip>
          <a:srcRect l="24762" r="24762"/>
          <a:stretch>
            <a:fillRect/>
          </a:stretch>
        </p:blipFill>
        <p:spPr>
          <a:xfrm>
            <a:off x="6858000" y="2571750"/>
            <a:ext cx="2285999" cy="2571750"/>
          </a:xfrm>
          <a:prstGeom prst="rect">
            <a:avLst/>
          </a:prstGeom>
          <a:ln w="12700">
            <a:miter lim="400000"/>
          </a:ln>
        </p:spPr>
      </p:pic>
      <p:pic>
        <p:nvPicPr>
          <p:cNvPr id="135" name="Google Shape;75;p16" descr="Google Shape;75;p16"/>
          <p:cNvPicPr>
            <a:picLocks noChangeAspect="1"/>
          </p:cNvPicPr>
          <p:nvPr/>
        </p:nvPicPr>
        <p:blipFill>
          <a:blip r:embed="rId5">
            <a:extLst/>
          </a:blip>
          <a:srcRect l="23201" r="30095" b="6898"/>
          <a:stretch>
            <a:fillRect/>
          </a:stretch>
        </p:blipFill>
        <p:spPr>
          <a:xfrm>
            <a:off x="2286000" y="0"/>
            <a:ext cx="2286000" cy="2571750"/>
          </a:xfrm>
          <a:prstGeom prst="rect">
            <a:avLst/>
          </a:prstGeom>
          <a:ln w="12700">
            <a:miter lim="400000"/>
          </a:ln>
        </p:spPr>
      </p:pic>
      <p:pic>
        <p:nvPicPr>
          <p:cNvPr id="136" name="Google Shape;76;p16" descr="Google Shape;76;p16"/>
          <p:cNvPicPr>
            <a:picLocks noChangeAspect="1"/>
          </p:cNvPicPr>
          <p:nvPr/>
        </p:nvPicPr>
        <p:blipFill>
          <a:blip r:embed="rId6">
            <a:extLst/>
          </a:blip>
          <a:srcRect l="14005" r="28421"/>
          <a:stretch>
            <a:fillRect/>
          </a:stretch>
        </p:blipFill>
        <p:spPr>
          <a:xfrm>
            <a:off x="-1" y="0"/>
            <a:ext cx="2286002" cy="2571750"/>
          </a:xfrm>
          <a:prstGeom prst="rect">
            <a:avLst/>
          </a:prstGeom>
          <a:ln w="12700">
            <a:miter lim="400000"/>
          </a:ln>
        </p:spPr>
      </p:pic>
      <p:grpSp>
        <p:nvGrpSpPr>
          <p:cNvPr id="139" name="Google Shape;77;p16"/>
          <p:cNvGrpSpPr/>
          <p:nvPr/>
        </p:nvGrpSpPr>
        <p:grpSpPr>
          <a:xfrm>
            <a:off x="737399" y="-1"/>
            <a:ext cx="1653302" cy="573602"/>
            <a:chOff x="0" y="0"/>
            <a:chExt cx="1653300" cy="573600"/>
          </a:xfrm>
        </p:grpSpPr>
        <p:sp>
          <p:nvSpPr>
            <p:cNvPr id="137" name="Rectangle"/>
            <p:cNvSpPr/>
            <p:nvPr/>
          </p:nvSpPr>
          <p:spPr>
            <a:xfrm>
              <a:off x="-1" y="-1"/>
              <a:ext cx="1653302" cy="573602"/>
            </a:xfrm>
            <a:prstGeom prst="rect">
              <a:avLst/>
            </a:prstGeom>
            <a:solidFill>
              <a:srgbClr val="0388A6"/>
            </a:solidFill>
            <a:ln w="12700" cap="flat">
              <a:noFill/>
              <a:miter lim="400000"/>
            </a:ln>
            <a:effectLst/>
          </p:spPr>
          <p:txBody>
            <a:bodyPr wrap="square" lIns="0" tIns="0" rIns="0" bIns="0" numCol="1" anchor="t">
              <a:noAutofit/>
            </a:bodyPr>
            <a:lstStyle/>
            <a:p>
              <a:pPr>
                <a:defRPr sz="2400" b="1">
                  <a:solidFill>
                    <a:srgbClr val="F2E205"/>
                  </a:solidFill>
                </a:defRPr>
              </a:pPr>
              <a:endParaRPr/>
            </a:p>
          </p:txBody>
        </p:sp>
        <p:sp>
          <p:nvSpPr>
            <p:cNvPr id="138" name="GAMERS"/>
            <p:cNvSpPr txBox="1"/>
            <p:nvPr/>
          </p:nvSpPr>
          <p:spPr>
            <a:xfrm>
              <a:off x="-1" y="-1"/>
              <a:ext cx="1653302" cy="52848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4" tIns="91424" rIns="91424" bIns="91424" numCol="1" anchor="t">
              <a:spAutoFit/>
            </a:bodyPr>
            <a:lstStyle>
              <a:lvl1pPr>
                <a:defRPr sz="2400" b="1">
                  <a:solidFill>
                    <a:srgbClr val="F2E205"/>
                  </a:solidFill>
                </a:defRPr>
              </a:lvl1pPr>
            </a:lstStyle>
            <a:p>
              <a:r>
                <a:t>GAMERS</a:t>
              </a:r>
            </a:p>
          </p:txBody>
        </p:sp>
      </p:grpSp>
      <p:pic>
        <p:nvPicPr>
          <p:cNvPr id="140" name="Google Shape;78;p16" descr="Google Shape;78;p16"/>
          <p:cNvPicPr>
            <a:picLocks noChangeAspect="1"/>
          </p:cNvPicPr>
          <p:nvPr/>
        </p:nvPicPr>
        <p:blipFill>
          <a:blip r:embed="rId7">
            <a:extLst/>
          </a:blip>
          <a:srcRect l="25358" r="25358"/>
          <a:stretch>
            <a:fillRect/>
          </a:stretch>
        </p:blipFill>
        <p:spPr>
          <a:xfrm>
            <a:off x="4571999" y="0"/>
            <a:ext cx="2286002" cy="2571751"/>
          </a:xfrm>
          <a:prstGeom prst="rect">
            <a:avLst/>
          </a:prstGeom>
          <a:ln w="12700">
            <a:miter lim="400000"/>
          </a:ln>
        </p:spPr>
      </p:pic>
      <p:pic>
        <p:nvPicPr>
          <p:cNvPr id="141" name="Google Shape;79;p16" descr="Google Shape;79;p16"/>
          <p:cNvPicPr>
            <a:picLocks noChangeAspect="1"/>
          </p:cNvPicPr>
          <p:nvPr/>
        </p:nvPicPr>
        <p:blipFill>
          <a:blip r:embed="rId8">
            <a:extLst/>
          </a:blip>
          <a:srcRect l="27842" r="27842"/>
          <a:stretch>
            <a:fillRect/>
          </a:stretch>
        </p:blipFill>
        <p:spPr>
          <a:xfrm>
            <a:off x="6857999" y="0"/>
            <a:ext cx="2286002" cy="2571751"/>
          </a:xfrm>
          <a:prstGeom prst="rect">
            <a:avLst/>
          </a:prstGeom>
          <a:ln w="12700">
            <a:miter lim="400000"/>
          </a:ln>
        </p:spPr>
      </p:pic>
      <p:pic>
        <p:nvPicPr>
          <p:cNvPr id="142" name="Google Shape;80;p16" descr="Google Shape;80;p16"/>
          <p:cNvPicPr>
            <a:picLocks noChangeAspect="1"/>
          </p:cNvPicPr>
          <p:nvPr/>
        </p:nvPicPr>
        <p:blipFill>
          <a:blip r:embed="rId9">
            <a:extLst/>
          </a:blip>
          <a:srcRect l="9363" r="9355"/>
          <a:stretch>
            <a:fillRect/>
          </a:stretch>
        </p:blipFill>
        <p:spPr>
          <a:xfrm>
            <a:off x="-1" y="2571750"/>
            <a:ext cx="2286002" cy="2571750"/>
          </a:xfrm>
          <a:prstGeom prst="rect">
            <a:avLst/>
          </a:prstGeom>
          <a:ln w="12700">
            <a:miter lim="400000"/>
          </a:ln>
        </p:spPr>
      </p:pic>
      <p:pic>
        <p:nvPicPr>
          <p:cNvPr id="143" name="Google Shape;81;p16" descr="Google Shape;81;p16"/>
          <p:cNvPicPr>
            <a:picLocks noChangeAspect="1"/>
          </p:cNvPicPr>
          <p:nvPr/>
        </p:nvPicPr>
        <p:blipFill>
          <a:blip r:embed="rId10">
            <a:extLst/>
          </a:blip>
          <a:srcRect l="37726" t="2095" r="16791" b="3492"/>
          <a:stretch>
            <a:fillRect/>
          </a:stretch>
        </p:blipFill>
        <p:spPr>
          <a:xfrm>
            <a:off x="2285999" y="2571750"/>
            <a:ext cx="2286001" cy="2571750"/>
          </a:xfrm>
          <a:prstGeom prst="rect">
            <a:avLst/>
          </a:prstGeom>
          <a:ln w="12700">
            <a:miter lim="400000"/>
          </a:ln>
        </p:spPr>
      </p:pic>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7" name="Google Shape;86;p17" descr="Google Shape;86;p17"/>
          <p:cNvPicPr>
            <a:picLocks noChangeAspect="1"/>
          </p:cNvPicPr>
          <p:nvPr/>
        </p:nvPicPr>
        <p:blipFill>
          <a:blip r:embed="rId3">
            <a:extLst/>
          </a:blip>
          <a:srcRect t="7705" b="7705"/>
          <a:stretch>
            <a:fillRect/>
          </a:stretch>
        </p:blipFill>
        <p:spPr>
          <a:xfrm>
            <a:off x="0" y="0"/>
            <a:ext cx="9144004" cy="5143499"/>
          </a:xfrm>
          <a:prstGeom prst="rect">
            <a:avLst/>
          </a:prstGeom>
          <a:ln w="12700">
            <a:miter lim="400000"/>
          </a:ln>
        </p:spPr>
      </p:pic>
      <p:grpSp>
        <p:nvGrpSpPr>
          <p:cNvPr id="150" name="Google Shape;87;p17"/>
          <p:cNvGrpSpPr/>
          <p:nvPr/>
        </p:nvGrpSpPr>
        <p:grpSpPr>
          <a:xfrm>
            <a:off x="737400" y="-1"/>
            <a:ext cx="2375400" cy="884080"/>
            <a:chOff x="0" y="0"/>
            <a:chExt cx="2375399" cy="884078"/>
          </a:xfrm>
        </p:grpSpPr>
        <p:sp>
          <p:nvSpPr>
            <p:cNvPr id="148" name="Rectangle"/>
            <p:cNvSpPr/>
            <p:nvPr/>
          </p:nvSpPr>
          <p:spPr>
            <a:xfrm>
              <a:off x="0" y="0"/>
              <a:ext cx="2375400" cy="828601"/>
            </a:xfrm>
            <a:prstGeom prst="rect">
              <a:avLst/>
            </a:prstGeom>
            <a:solidFill>
              <a:srgbClr val="0388A6"/>
            </a:solidFill>
            <a:ln w="12700" cap="flat">
              <a:noFill/>
              <a:miter lim="400000"/>
            </a:ln>
            <a:effectLst/>
          </p:spPr>
          <p:txBody>
            <a:bodyPr wrap="square" lIns="0" tIns="0" rIns="0" bIns="0" numCol="1" anchor="t">
              <a:noAutofit/>
            </a:bodyPr>
            <a:lstStyle/>
            <a:p>
              <a:pPr>
                <a:defRPr sz="2400" b="1">
                  <a:solidFill>
                    <a:srgbClr val="F2E205"/>
                  </a:solidFill>
                </a:defRPr>
              </a:pPr>
              <a:endParaRPr/>
            </a:p>
          </p:txBody>
        </p:sp>
        <p:sp>
          <p:nvSpPr>
            <p:cNvPr id="149" name="HARDWARE DEVELOPER"/>
            <p:cNvSpPr txBox="1"/>
            <p:nvPr/>
          </p:nvSpPr>
          <p:spPr>
            <a:xfrm>
              <a:off x="0" y="0"/>
              <a:ext cx="2375400" cy="88407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4" tIns="91424" rIns="91424" bIns="91424" numCol="1" anchor="t">
              <a:spAutoFit/>
            </a:bodyPr>
            <a:lstStyle>
              <a:lvl1pPr>
                <a:defRPr sz="2400" b="1">
                  <a:solidFill>
                    <a:srgbClr val="F2E205"/>
                  </a:solidFill>
                </a:defRPr>
              </a:lvl1pPr>
            </a:lstStyle>
            <a:p>
              <a:r>
                <a:t>HARDWARE DEVELOPER</a:t>
              </a:r>
            </a:p>
          </p:txBody>
        </p:sp>
      </p:grpSp>
      <p:grpSp>
        <p:nvGrpSpPr>
          <p:cNvPr id="153" name="Google Shape;88;p17"/>
          <p:cNvGrpSpPr/>
          <p:nvPr/>
        </p:nvGrpSpPr>
        <p:grpSpPr>
          <a:xfrm>
            <a:off x="6289800" y="4309350"/>
            <a:ext cx="2854201" cy="583434"/>
            <a:chOff x="0" y="0"/>
            <a:chExt cx="2854200" cy="583433"/>
          </a:xfrm>
        </p:grpSpPr>
        <p:sp>
          <p:nvSpPr>
            <p:cNvPr id="151" name="Rectangle"/>
            <p:cNvSpPr/>
            <p:nvPr/>
          </p:nvSpPr>
          <p:spPr>
            <a:xfrm>
              <a:off x="0" y="0"/>
              <a:ext cx="2854201" cy="573601"/>
            </a:xfrm>
            <a:prstGeom prst="rect">
              <a:avLst/>
            </a:prstGeom>
            <a:solidFill>
              <a:srgbClr val="F2E205"/>
            </a:solidFill>
            <a:ln w="12700" cap="flat">
              <a:noFill/>
              <a:miter lim="400000"/>
            </a:ln>
            <a:effectLst/>
          </p:spPr>
          <p:txBody>
            <a:bodyPr wrap="square" lIns="0" tIns="0" rIns="0" bIns="0" numCol="1" anchor="t">
              <a:noAutofit/>
            </a:bodyPr>
            <a:lstStyle/>
            <a:p>
              <a:pPr>
                <a:defRPr>
                  <a:solidFill>
                    <a:srgbClr val="0388A6"/>
                  </a:solidFill>
                </a:defRPr>
              </a:pPr>
              <a:endParaRPr/>
            </a:p>
          </p:txBody>
        </p:sp>
        <p:sp>
          <p:nvSpPr>
            <p:cNvPr id="152" name="photo by Nathan Yergler…"/>
            <p:cNvSpPr txBox="1"/>
            <p:nvPr/>
          </p:nvSpPr>
          <p:spPr>
            <a:xfrm>
              <a:off x="0" y="0"/>
              <a:ext cx="2854201" cy="58343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4" tIns="91424" rIns="91424" bIns="91424" numCol="1" anchor="t">
              <a:spAutoFit/>
            </a:bodyPr>
            <a:lstStyle/>
            <a:p>
              <a:pPr>
                <a:defRPr>
                  <a:solidFill>
                    <a:srgbClr val="0388A6"/>
                  </a:solidFill>
                </a:defRPr>
              </a:pPr>
              <a:r>
                <a:t>photo by Nathan Yergler</a:t>
              </a:r>
            </a:p>
            <a:p>
              <a:pPr>
                <a:defRPr>
                  <a:solidFill>
                    <a:srgbClr val="0388A6"/>
                  </a:solidFill>
                </a:defRPr>
              </a:pPr>
              <a:r>
                <a:t>license CC BY-SA 2.0</a:t>
              </a:r>
            </a:p>
          </p:txBody>
        </p:sp>
      </p:gr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7" name="Google Shape;93;p18" descr="Google Shape;93;p18"/>
          <p:cNvPicPr>
            <a:picLocks noChangeAspect="1"/>
          </p:cNvPicPr>
          <p:nvPr/>
        </p:nvPicPr>
        <p:blipFill>
          <a:blip r:embed="rId3">
            <a:extLst/>
          </a:blip>
          <a:srcRect l="626" b="15789"/>
          <a:stretch>
            <a:fillRect/>
          </a:stretch>
        </p:blipFill>
        <p:spPr>
          <a:xfrm>
            <a:off x="0" y="-66901"/>
            <a:ext cx="9166150" cy="5255752"/>
          </a:xfrm>
          <a:prstGeom prst="rect">
            <a:avLst/>
          </a:prstGeom>
          <a:ln w="12700">
            <a:miter lim="400000"/>
          </a:ln>
        </p:spPr>
      </p:pic>
      <p:grpSp>
        <p:nvGrpSpPr>
          <p:cNvPr id="160" name="Google Shape;94;p18"/>
          <p:cNvGrpSpPr/>
          <p:nvPr/>
        </p:nvGrpSpPr>
        <p:grpSpPr>
          <a:xfrm>
            <a:off x="737399" y="0"/>
            <a:ext cx="2854202" cy="528479"/>
            <a:chOff x="0" y="0"/>
            <a:chExt cx="2854200" cy="528478"/>
          </a:xfrm>
        </p:grpSpPr>
        <p:sp>
          <p:nvSpPr>
            <p:cNvPr id="158" name="Rectangle"/>
            <p:cNvSpPr/>
            <p:nvPr/>
          </p:nvSpPr>
          <p:spPr>
            <a:xfrm>
              <a:off x="0" y="0"/>
              <a:ext cx="2854201" cy="476400"/>
            </a:xfrm>
            <a:prstGeom prst="rect">
              <a:avLst/>
            </a:prstGeom>
            <a:solidFill>
              <a:srgbClr val="0388A6"/>
            </a:solidFill>
            <a:ln w="12700" cap="flat">
              <a:noFill/>
              <a:miter lim="400000"/>
            </a:ln>
            <a:effectLst/>
          </p:spPr>
          <p:txBody>
            <a:bodyPr wrap="square" lIns="0" tIns="0" rIns="0" bIns="0" numCol="1" anchor="t">
              <a:noAutofit/>
            </a:bodyPr>
            <a:lstStyle/>
            <a:p>
              <a:pPr>
                <a:defRPr sz="2400" b="1">
                  <a:solidFill>
                    <a:srgbClr val="F2E205"/>
                  </a:solidFill>
                </a:defRPr>
              </a:pPr>
              <a:endParaRPr/>
            </a:p>
          </p:txBody>
        </p:sp>
        <p:sp>
          <p:nvSpPr>
            <p:cNvPr id="159" name="SERIOUS GAMES"/>
            <p:cNvSpPr txBox="1"/>
            <p:nvPr/>
          </p:nvSpPr>
          <p:spPr>
            <a:xfrm>
              <a:off x="0" y="0"/>
              <a:ext cx="2854201" cy="52847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4" tIns="91424" rIns="91424" bIns="91424" numCol="1" anchor="t">
              <a:spAutoFit/>
            </a:bodyPr>
            <a:lstStyle>
              <a:lvl1pPr>
                <a:defRPr sz="2400" b="1">
                  <a:solidFill>
                    <a:srgbClr val="F2E205"/>
                  </a:solidFill>
                </a:defRPr>
              </a:lvl1pPr>
            </a:lstStyle>
            <a:p>
              <a:r>
                <a:t>SERIOUS GAMES</a:t>
              </a:r>
            </a:p>
          </p:txBody>
        </p:sp>
      </p:grpSp>
      <p:grpSp>
        <p:nvGrpSpPr>
          <p:cNvPr id="163" name="Google Shape;95;p18"/>
          <p:cNvGrpSpPr/>
          <p:nvPr/>
        </p:nvGrpSpPr>
        <p:grpSpPr>
          <a:xfrm>
            <a:off x="6311949" y="4309350"/>
            <a:ext cx="2854202" cy="786634"/>
            <a:chOff x="0" y="0"/>
            <a:chExt cx="2854200" cy="786633"/>
          </a:xfrm>
        </p:grpSpPr>
        <p:sp>
          <p:nvSpPr>
            <p:cNvPr id="161" name="Rectangle"/>
            <p:cNvSpPr/>
            <p:nvPr/>
          </p:nvSpPr>
          <p:spPr>
            <a:xfrm>
              <a:off x="0" y="0"/>
              <a:ext cx="2854201" cy="357901"/>
            </a:xfrm>
            <a:prstGeom prst="rect">
              <a:avLst/>
            </a:prstGeom>
            <a:solidFill>
              <a:srgbClr val="F2E205"/>
            </a:solidFill>
            <a:ln w="12700" cap="flat">
              <a:noFill/>
              <a:miter lim="400000"/>
            </a:ln>
            <a:effectLst/>
          </p:spPr>
          <p:txBody>
            <a:bodyPr wrap="square" lIns="0" tIns="0" rIns="0" bIns="0" numCol="1" anchor="t">
              <a:noAutofit/>
            </a:bodyPr>
            <a:lstStyle/>
            <a:p>
              <a:pPr>
                <a:defRPr>
                  <a:solidFill>
                    <a:srgbClr val="0388A6"/>
                  </a:solidFill>
                </a:defRPr>
              </a:pPr>
              <a:endParaRPr/>
            </a:p>
          </p:txBody>
        </p:sp>
        <p:sp>
          <p:nvSpPr>
            <p:cNvPr id="162" name="Prototype  by Paul Eliasz"/>
            <p:cNvSpPr txBox="1"/>
            <p:nvPr/>
          </p:nvSpPr>
          <p:spPr>
            <a:xfrm>
              <a:off x="0" y="0"/>
              <a:ext cx="2854201" cy="78663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4" tIns="91424" rIns="91424" bIns="91424" numCol="1" anchor="t">
              <a:spAutoFit/>
            </a:bodyPr>
            <a:lstStyle/>
            <a:p>
              <a:pPr>
                <a:defRPr>
                  <a:solidFill>
                    <a:srgbClr val="0388A6"/>
                  </a:solidFill>
                </a:defRPr>
              </a:pPr>
              <a:r>
                <a:t>Prototype  by Paul Eliasz</a:t>
              </a:r>
            </a:p>
            <a:p>
              <a:endParaRPr>
                <a:solidFill>
                  <a:srgbClr val="0388A6"/>
                </a:solidFill>
              </a:endParaRPr>
            </a:p>
          </p:txBody>
        </p:sp>
      </p:gr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9" name="Google Shape;100;p19"/>
          <p:cNvGrpSpPr/>
          <p:nvPr/>
        </p:nvGrpSpPr>
        <p:grpSpPr>
          <a:xfrm>
            <a:off x="737399" y="0"/>
            <a:ext cx="2854202" cy="528479"/>
            <a:chOff x="0" y="0"/>
            <a:chExt cx="2854200" cy="528478"/>
          </a:xfrm>
        </p:grpSpPr>
        <p:sp>
          <p:nvSpPr>
            <p:cNvPr id="167" name="Rectangle"/>
            <p:cNvSpPr/>
            <p:nvPr/>
          </p:nvSpPr>
          <p:spPr>
            <a:xfrm>
              <a:off x="0" y="0"/>
              <a:ext cx="2854201" cy="476400"/>
            </a:xfrm>
            <a:prstGeom prst="rect">
              <a:avLst/>
            </a:prstGeom>
            <a:solidFill>
              <a:srgbClr val="0388A6"/>
            </a:solidFill>
            <a:ln w="12700" cap="flat">
              <a:noFill/>
              <a:miter lim="400000"/>
            </a:ln>
            <a:effectLst/>
          </p:spPr>
          <p:txBody>
            <a:bodyPr wrap="square" lIns="0" tIns="0" rIns="0" bIns="0" numCol="1" anchor="t">
              <a:noAutofit/>
            </a:bodyPr>
            <a:lstStyle/>
            <a:p>
              <a:pPr>
                <a:defRPr sz="2400" b="1">
                  <a:solidFill>
                    <a:srgbClr val="F2E205"/>
                  </a:solidFill>
                </a:defRPr>
              </a:pPr>
              <a:endParaRPr/>
            </a:p>
          </p:txBody>
        </p:sp>
        <p:sp>
          <p:nvSpPr>
            <p:cNvPr id="168" name="THE WORKSHOP"/>
            <p:cNvSpPr txBox="1"/>
            <p:nvPr/>
          </p:nvSpPr>
          <p:spPr>
            <a:xfrm>
              <a:off x="0" y="0"/>
              <a:ext cx="2854201" cy="52847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4" tIns="91424" rIns="91424" bIns="91424" numCol="1" anchor="t">
              <a:spAutoFit/>
            </a:bodyPr>
            <a:lstStyle>
              <a:lvl1pPr>
                <a:defRPr sz="2400" b="1">
                  <a:solidFill>
                    <a:srgbClr val="F2E205"/>
                  </a:solidFill>
                </a:defRPr>
              </a:lvl1pPr>
            </a:lstStyle>
            <a:p>
              <a:r>
                <a:t>THE WORKSHOP</a:t>
              </a:r>
            </a:p>
          </p:txBody>
        </p:sp>
      </p:grpSp>
      <p:grpSp>
        <p:nvGrpSpPr>
          <p:cNvPr id="172" name="Google Shape;101;p19"/>
          <p:cNvGrpSpPr/>
          <p:nvPr/>
        </p:nvGrpSpPr>
        <p:grpSpPr>
          <a:xfrm>
            <a:off x="1304925" y="1085850"/>
            <a:ext cx="1981200" cy="381000"/>
            <a:chOff x="0" y="0"/>
            <a:chExt cx="1981200" cy="381000"/>
          </a:xfrm>
        </p:grpSpPr>
        <p:sp>
          <p:nvSpPr>
            <p:cNvPr id="170" name="Rectangle"/>
            <p:cNvSpPr/>
            <p:nvPr/>
          </p:nvSpPr>
          <p:spPr>
            <a:xfrm>
              <a:off x="0" y="0"/>
              <a:ext cx="1981200" cy="381000"/>
            </a:xfrm>
            <a:prstGeom prst="rect">
              <a:avLst/>
            </a:prstGeom>
            <a:solidFill>
              <a:srgbClr val="F2E205"/>
            </a:solidFill>
            <a:ln w="12700" cap="flat">
              <a:noFill/>
              <a:miter lim="400000"/>
            </a:ln>
            <a:effectLst/>
          </p:spPr>
          <p:txBody>
            <a:bodyPr wrap="square" lIns="0" tIns="0" rIns="0" bIns="0" numCol="1" anchor="t">
              <a:noAutofit/>
            </a:bodyPr>
            <a:lstStyle/>
            <a:p>
              <a:pPr>
                <a:defRPr b="1">
                  <a:solidFill>
                    <a:srgbClr val="0388A6"/>
                  </a:solidFill>
                </a:defRPr>
              </a:pPr>
              <a:endParaRPr/>
            </a:p>
          </p:txBody>
        </p:sp>
        <p:sp>
          <p:nvSpPr>
            <p:cNvPr id="171" name="split into 3 groups"/>
            <p:cNvSpPr txBox="1"/>
            <p:nvPr/>
          </p:nvSpPr>
          <p:spPr>
            <a:xfrm>
              <a:off x="0" y="0"/>
              <a:ext cx="1981200" cy="38023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4" tIns="91424" rIns="91424" bIns="91424" numCol="1" anchor="t">
              <a:spAutoFit/>
            </a:bodyPr>
            <a:lstStyle>
              <a:lvl1pPr>
                <a:defRPr b="1">
                  <a:solidFill>
                    <a:srgbClr val="0388A6"/>
                  </a:solidFill>
                </a:defRPr>
              </a:lvl1pPr>
            </a:lstStyle>
            <a:p>
              <a:r>
                <a:t>split into 3 groups</a:t>
              </a:r>
            </a:p>
          </p:txBody>
        </p:sp>
      </p:grpSp>
      <p:grpSp>
        <p:nvGrpSpPr>
          <p:cNvPr id="175" name="Google Shape;102;p19"/>
          <p:cNvGrpSpPr/>
          <p:nvPr/>
        </p:nvGrpSpPr>
        <p:grpSpPr>
          <a:xfrm>
            <a:off x="1304925" y="1914525"/>
            <a:ext cx="2343300" cy="381000"/>
            <a:chOff x="0" y="0"/>
            <a:chExt cx="2343299" cy="381000"/>
          </a:xfrm>
        </p:grpSpPr>
        <p:sp>
          <p:nvSpPr>
            <p:cNvPr id="173" name="Rectangle"/>
            <p:cNvSpPr/>
            <p:nvPr/>
          </p:nvSpPr>
          <p:spPr>
            <a:xfrm>
              <a:off x="0" y="0"/>
              <a:ext cx="2343300" cy="381000"/>
            </a:xfrm>
            <a:prstGeom prst="rect">
              <a:avLst/>
            </a:prstGeom>
            <a:solidFill>
              <a:srgbClr val="F2E205"/>
            </a:solidFill>
            <a:ln w="12700" cap="flat">
              <a:noFill/>
              <a:miter lim="400000"/>
            </a:ln>
            <a:effectLst/>
          </p:spPr>
          <p:txBody>
            <a:bodyPr wrap="square" lIns="0" tIns="0" rIns="0" bIns="0" numCol="1" anchor="t">
              <a:noAutofit/>
            </a:bodyPr>
            <a:lstStyle/>
            <a:p>
              <a:pPr>
                <a:defRPr b="1">
                  <a:solidFill>
                    <a:srgbClr val="0388A6"/>
                  </a:solidFill>
                </a:defRPr>
              </a:pPr>
              <a:endParaRPr/>
            </a:p>
          </p:txBody>
        </p:sp>
        <p:sp>
          <p:nvSpPr>
            <p:cNvPr id="174" name="What are users needs"/>
            <p:cNvSpPr txBox="1"/>
            <p:nvPr/>
          </p:nvSpPr>
          <p:spPr>
            <a:xfrm>
              <a:off x="0" y="0"/>
              <a:ext cx="2343300" cy="38023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4" tIns="91424" rIns="91424" bIns="91424" numCol="1" anchor="t">
              <a:spAutoFit/>
            </a:bodyPr>
            <a:lstStyle>
              <a:lvl1pPr>
                <a:defRPr b="1">
                  <a:solidFill>
                    <a:srgbClr val="0388A6"/>
                  </a:solidFill>
                </a:defRPr>
              </a:lvl1pPr>
            </a:lstStyle>
            <a:p>
              <a:r>
                <a:t>What are users needs</a:t>
              </a:r>
            </a:p>
          </p:txBody>
        </p:sp>
      </p:grpSp>
      <p:grpSp>
        <p:nvGrpSpPr>
          <p:cNvPr id="178" name="Google Shape;103;p19"/>
          <p:cNvGrpSpPr/>
          <p:nvPr/>
        </p:nvGrpSpPr>
        <p:grpSpPr>
          <a:xfrm>
            <a:off x="1304924" y="2619375"/>
            <a:ext cx="3827702" cy="381000"/>
            <a:chOff x="0" y="0"/>
            <a:chExt cx="3827700" cy="381000"/>
          </a:xfrm>
        </p:grpSpPr>
        <p:sp>
          <p:nvSpPr>
            <p:cNvPr id="176" name="Rectangle"/>
            <p:cNvSpPr/>
            <p:nvPr/>
          </p:nvSpPr>
          <p:spPr>
            <a:xfrm>
              <a:off x="-1" y="0"/>
              <a:ext cx="3827702" cy="381000"/>
            </a:xfrm>
            <a:prstGeom prst="rect">
              <a:avLst/>
            </a:prstGeom>
            <a:solidFill>
              <a:srgbClr val="F2E205"/>
            </a:solidFill>
            <a:ln w="12700" cap="flat">
              <a:noFill/>
              <a:miter lim="400000"/>
            </a:ln>
            <a:effectLst/>
          </p:spPr>
          <p:txBody>
            <a:bodyPr wrap="square" lIns="0" tIns="0" rIns="0" bIns="0" numCol="1" anchor="t">
              <a:noAutofit/>
            </a:bodyPr>
            <a:lstStyle/>
            <a:p>
              <a:pPr>
                <a:defRPr b="1">
                  <a:solidFill>
                    <a:srgbClr val="0388A6"/>
                  </a:solidFill>
                </a:defRPr>
              </a:pPr>
              <a:endParaRPr/>
            </a:p>
          </p:txBody>
        </p:sp>
        <p:sp>
          <p:nvSpPr>
            <p:cNvPr id="177" name="Create a matrix of needs and technologies"/>
            <p:cNvSpPr txBox="1"/>
            <p:nvPr/>
          </p:nvSpPr>
          <p:spPr>
            <a:xfrm>
              <a:off x="-1" y="0"/>
              <a:ext cx="3827702" cy="38023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4" tIns="91424" rIns="91424" bIns="91424" numCol="1" anchor="t">
              <a:spAutoFit/>
            </a:bodyPr>
            <a:lstStyle>
              <a:lvl1pPr>
                <a:defRPr b="1">
                  <a:solidFill>
                    <a:srgbClr val="0388A6"/>
                  </a:solidFill>
                </a:defRPr>
              </a:lvl1pPr>
            </a:lstStyle>
            <a:p>
              <a:r>
                <a:t>Create a matrix of needs and technologies</a:t>
              </a:r>
            </a:p>
          </p:txBody>
        </p:sp>
      </p:grpSp>
      <p:grpSp>
        <p:nvGrpSpPr>
          <p:cNvPr id="181" name="Google Shape;104;p19"/>
          <p:cNvGrpSpPr/>
          <p:nvPr/>
        </p:nvGrpSpPr>
        <p:grpSpPr>
          <a:xfrm>
            <a:off x="1304925" y="3371850"/>
            <a:ext cx="4114800" cy="381000"/>
            <a:chOff x="0" y="0"/>
            <a:chExt cx="4114800" cy="381000"/>
          </a:xfrm>
        </p:grpSpPr>
        <p:sp>
          <p:nvSpPr>
            <p:cNvPr id="179" name="Rectangle"/>
            <p:cNvSpPr/>
            <p:nvPr/>
          </p:nvSpPr>
          <p:spPr>
            <a:xfrm>
              <a:off x="0" y="0"/>
              <a:ext cx="4114800" cy="381000"/>
            </a:xfrm>
            <a:prstGeom prst="rect">
              <a:avLst/>
            </a:prstGeom>
            <a:solidFill>
              <a:srgbClr val="F2E205"/>
            </a:solidFill>
            <a:ln w="12700" cap="flat">
              <a:noFill/>
              <a:miter lim="400000"/>
            </a:ln>
            <a:effectLst/>
          </p:spPr>
          <p:txBody>
            <a:bodyPr wrap="square" lIns="0" tIns="0" rIns="0" bIns="0" numCol="1" anchor="t">
              <a:noAutofit/>
            </a:bodyPr>
            <a:lstStyle/>
            <a:p>
              <a:pPr>
                <a:defRPr b="1">
                  <a:solidFill>
                    <a:srgbClr val="0388A6"/>
                  </a:solidFill>
                </a:defRPr>
              </a:pPr>
              <a:endParaRPr/>
            </a:p>
          </p:txBody>
        </p:sp>
        <p:sp>
          <p:nvSpPr>
            <p:cNvPr id="180" name="Speculate on the future and how to get there"/>
            <p:cNvSpPr txBox="1"/>
            <p:nvPr/>
          </p:nvSpPr>
          <p:spPr>
            <a:xfrm>
              <a:off x="0" y="0"/>
              <a:ext cx="4114800" cy="38023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4" tIns="91424" rIns="91424" bIns="91424" numCol="1" anchor="t">
              <a:spAutoFit/>
            </a:bodyPr>
            <a:lstStyle>
              <a:lvl1pPr>
                <a:defRPr b="1">
                  <a:solidFill>
                    <a:srgbClr val="0388A6"/>
                  </a:solidFill>
                </a:defRPr>
              </a:lvl1pPr>
            </a:lstStyle>
            <a:p>
              <a:r>
                <a:t>Speculate on the future and how to get there</a:t>
              </a:r>
            </a:p>
          </p:txBody>
        </p:sp>
      </p:grpSp>
    </p:spTree>
  </p:cSld>
  <p:clrMapOvr>
    <a:masterClrMapping/>
  </p:clrMapOvr>
  <p:transition spd="med"/>
</p:sld>
</file>

<file path=ppt/theme/theme1.xml><?xml version="1.0" encoding="utf-8"?>
<a:theme xmlns:a="http://schemas.openxmlformats.org/drawingml/2006/main" name="Simple Light">
  <a:themeElements>
    <a:clrScheme name="Simple Light">
      <a:dk1>
        <a:srgbClr val="000000"/>
      </a:dk1>
      <a:lt1>
        <a:srgbClr val="FFFFFF"/>
      </a:lt1>
      <a:dk2>
        <a:srgbClr val="A7A7A7"/>
      </a:dk2>
      <a:lt2>
        <a:srgbClr val="535353"/>
      </a:lt2>
      <a:accent1>
        <a:srgbClr val="FFAB40"/>
      </a:accent1>
      <a:accent2>
        <a:srgbClr val="212121"/>
      </a:accent2>
      <a:accent3>
        <a:srgbClr val="78909C"/>
      </a:accent3>
      <a:accent4>
        <a:srgbClr val="8F6024"/>
      </a:accent4>
      <a:accent5>
        <a:srgbClr val="0097A7"/>
      </a:accent5>
      <a:accent6>
        <a:srgbClr val="EEFF41"/>
      </a:accent6>
      <a:hlink>
        <a:srgbClr val="0000FF"/>
      </a:hlink>
      <a:folHlink>
        <a:srgbClr val="FF00FF"/>
      </a:folHlink>
    </a:clrScheme>
    <a:fontScheme name="Simple Light">
      <a:majorFont>
        <a:latin typeface="Helvetica"/>
        <a:ea typeface="Helvetica"/>
        <a:cs typeface="Helvetica"/>
      </a:majorFont>
      <a:minorFont>
        <a:latin typeface="Arial"/>
        <a:ea typeface="Arial"/>
        <a:cs typeface="Arial"/>
      </a:minorFont>
    </a:fontScheme>
    <a:fmtScheme name="Simple Ligh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0" tIns="0" rIns="0" bIns="0"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0" tIns="0" rIns="0" bIns="0"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A7A7A7"/>
      </a:dk2>
      <a:lt2>
        <a:srgbClr val="535353"/>
      </a:lt2>
      <a:accent1>
        <a:srgbClr val="FFAB40"/>
      </a:accent1>
      <a:accent2>
        <a:srgbClr val="212121"/>
      </a:accent2>
      <a:accent3>
        <a:srgbClr val="78909C"/>
      </a:accent3>
      <a:accent4>
        <a:srgbClr val="8F6024"/>
      </a:accent4>
      <a:accent5>
        <a:srgbClr val="0097A7"/>
      </a:accent5>
      <a:accent6>
        <a:srgbClr val="EEFF41"/>
      </a:accent6>
      <a:hlink>
        <a:srgbClr val="0000FF"/>
      </a:hlink>
      <a:folHlink>
        <a:srgbClr val="FF00FF"/>
      </a:folHlink>
    </a:clrScheme>
    <a:fontScheme name="Simple Light">
      <a:majorFont>
        <a:latin typeface="Helvetica"/>
        <a:ea typeface="Helvetica"/>
        <a:cs typeface="Helvetica"/>
      </a:majorFont>
      <a:minorFont>
        <a:latin typeface="Arial"/>
        <a:ea typeface="Arial"/>
        <a:cs typeface="Arial"/>
      </a:minorFont>
    </a:fontScheme>
    <a:fmtScheme name="Simple Ligh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0" tIns="0" rIns="0" bIns="0"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0" tIns="0" rIns="0" bIns="0"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0</TotalTime>
  <Words>686</Words>
  <Application>Microsoft Macintosh PowerPoint</Application>
  <PresentationFormat>On-screen Show (16:9)</PresentationFormat>
  <Paragraphs>34</Paragraphs>
  <Slides>7</Slides>
  <Notes>7</Notes>
  <HiddenSlides>0</HiddenSlides>
  <MMClips>0</MMClips>
  <ScaleCrop>false</ScaleCrop>
  <HeadingPairs>
    <vt:vector size="6" baseType="variant">
      <vt:variant>
        <vt:lpstr>Fonts Used</vt:lpstr>
      </vt:variant>
      <vt:variant>
        <vt:i4>1</vt:i4>
      </vt:variant>
      <vt:variant>
        <vt:lpstr>Theme</vt:lpstr>
      </vt:variant>
      <vt:variant>
        <vt:i4>1</vt:i4>
      </vt:variant>
      <vt:variant>
        <vt:lpstr>Slide Titles</vt:lpstr>
      </vt:variant>
      <vt:variant>
        <vt:i4>7</vt:i4>
      </vt:variant>
    </vt:vector>
  </HeadingPairs>
  <TitlesOfParts>
    <vt:vector size="9" baseType="lpstr">
      <vt:lpstr>Arial</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15.0037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Microsoft Office User</cp:lastModifiedBy>
  <cp:revision>1</cp:revision>
  <dcterms:modified xsi:type="dcterms:W3CDTF">2019-06-25T08:54:33Z</dcterms:modified>
</cp:coreProperties>
</file>